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4" r:id="rId1"/>
    <p:sldMasterId id="2147483794" r:id="rId2"/>
    <p:sldMasterId id="2147483814" r:id="rId3"/>
    <p:sldMasterId id="2147483854" r:id="rId4"/>
  </p:sldMasterIdLst>
  <p:notesMasterIdLst>
    <p:notesMasterId r:id="rId45"/>
  </p:notesMasterIdLst>
  <p:handoutMasterIdLst>
    <p:handoutMasterId r:id="rId46"/>
  </p:handoutMasterIdLst>
  <p:sldIdLst>
    <p:sldId id="257" r:id="rId5"/>
    <p:sldId id="259" r:id="rId6"/>
    <p:sldId id="261" r:id="rId7"/>
    <p:sldId id="263" r:id="rId8"/>
    <p:sldId id="265" r:id="rId9"/>
    <p:sldId id="267" r:id="rId10"/>
    <p:sldId id="269" r:id="rId11"/>
    <p:sldId id="271" r:id="rId12"/>
    <p:sldId id="273" r:id="rId13"/>
    <p:sldId id="275" r:id="rId14"/>
    <p:sldId id="277" r:id="rId15"/>
    <p:sldId id="279" r:id="rId16"/>
    <p:sldId id="281" r:id="rId17"/>
    <p:sldId id="283" r:id="rId18"/>
    <p:sldId id="289" r:id="rId19"/>
    <p:sldId id="291" r:id="rId20"/>
    <p:sldId id="293" r:id="rId21"/>
    <p:sldId id="295" r:id="rId22"/>
    <p:sldId id="297" r:id="rId23"/>
    <p:sldId id="299" r:id="rId24"/>
    <p:sldId id="301" r:id="rId25"/>
    <p:sldId id="303" r:id="rId26"/>
    <p:sldId id="305" r:id="rId27"/>
    <p:sldId id="307" r:id="rId28"/>
    <p:sldId id="309" r:id="rId29"/>
    <p:sldId id="311" r:id="rId30"/>
    <p:sldId id="315" r:id="rId31"/>
    <p:sldId id="317" r:id="rId32"/>
    <p:sldId id="319" r:id="rId33"/>
    <p:sldId id="321" r:id="rId34"/>
    <p:sldId id="323" r:id="rId35"/>
    <p:sldId id="325" r:id="rId36"/>
    <p:sldId id="327" r:id="rId37"/>
    <p:sldId id="329" r:id="rId38"/>
    <p:sldId id="331" r:id="rId39"/>
    <p:sldId id="343" r:id="rId40"/>
    <p:sldId id="345" r:id="rId41"/>
    <p:sldId id="347" r:id="rId42"/>
    <p:sldId id="357" r:id="rId43"/>
    <p:sldId id="359" r:id="rId44"/>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4F4F"/>
    <a:srgbClr val="717171"/>
    <a:srgbClr val="868686"/>
    <a:srgbClr val="040404"/>
    <a:srgbClr val="FFFFFF"/>
    <a:srgbClr val="EBEBEB"/>
    <a:srgbClr val="355578"/>
    <a:srgbClr val="D0DEEA"/>
    <a:srgbClr val="A1B3CA"/>
    <a:srgbClr val="6A8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C88F16-585A-4111-B511-0A614FAAA778}" v="153" dt="2022-12-05T11:04:39.17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960" autoAdjust="0"/>
  </p:normalViewPr>
  <p:slideViewPr>
    <p:cSldViewPr snapToGrid="0">
      <p:cViewPr varScale="1">
        <p:scale>
          <a:sx n="50" d="100"/>
          <a:sy n="50" d="100"/>
        </p:scale>
        <p:origin x="432" y="42"/>
      </p:cViewPr>
      <p:guideLst>
        <p:guide orient="horz" pos="2160"/>
        <p:guide pos="3840"/>
      </p:guideLst>
    </p:cSldViewPr>
  </p:slideViewPr>
  <p:outlineViewPr>
    <p:cViewPr>
      <p:scale>
        <a:sx n="33" d="100"/>
        <a:sy n="33" d="100"/>
      </p:scale>
      <p:origin x="0" y="-1272"/>
    </p:cViewPr>
  </p:outlineViewPr>
  <p:notesTextViewPr>
    <p:cViewPr>
      <p:scale>
        <a:sx n="75" d="100"/>
        <a:sy n="75" d="100"/>
      </p:scale>
      <p:origin x="0" y="0"/>
    </p:cViewPr>
  </p:notesTextViewPr>
  <p:sorterViewPr>
    <p:cViewPr varScale="1">
      <p:scale>
        <a:sx n="1" d="1"/>
        <a:sy n="1" d="1"/>
      </p:scale>
      <p:origin x="0" y="-12492"/>
    </p:cViewPr>
  </p:sorterViewPr>
  <p:notesViewPr>
    <p:cSldViewPr snapToGrid="0">
      <p:cViewPr varScale="1">
        <p:scale>
          <a:sx n="49" d="100"/>
          <a:sy n="49" d="100"/>
        </p:scale>
        <p:origin x="2779"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a,Apoorva" userId="1e3fe074-7e9f-4378-a910-a16f1ca34078" providerId="ADAL" clId="{F3C88F16-585A-4111-B511-0A614FAAA778}"/>
    <pc:docChg chg="undo custSel delSld modSld">
      <pc:chgData name="Verma,Apoorva" userId="1e3fe074-7e9f-4378-a910-a16f1ca34078" providerId="ADAL" clId="{F3C88F16-585A-4111-B511-0A614FAAA778}" dt="2022-12-05T11:04:39.176" v="411"/>
      <pc:docMkLst>
        <pc:docMk/>
      </pc:docMkLst>
      <pc:sldChg chg="modSp mod">
        <pc:chgData name="Verma,Apoorva" userId="1e3fe074-7e9f-4378-a910-a16f1ca34078" providerId="ADAL" clId="{F3C88F16-585A-4111-B511-0A614FAAA778}" dt="2022-12-05T10:37:29.311" v="0" actId="1036"/>
        <pc:sldMkLst>
          <pc:docMk/>
          <pc:sldMk cId="0" sldId="269"/>
        </pc:sldMkLst>
        <pc:picChg chg="mod">
          <ac:chgData name="Verma,Apoorva" userId="1e3fe074-7e9f-4378-a910-a16f1ca34078" providerId="ADAL" clId="{F3C88F16-585A-4111-B511-0A614FAAA778}" dt="2022-12-05T10:37:29.311" v="0" actId="1036"/>
          <ac:picMkLst>
            <pc:docMk/>
            <pc:sldMk cId="0" sldId="269"/>
            <ac:picMk id="3" creationId="{00000000-0000-0000-0000-000000000000}"/>
          </ac:picMkLst>
        </pc:picChg>
      </pc:sldChg>
      <pc:sldChg chg="addSp delSp modSp mod">
        <pc:chgData name="Verma,Apoorva" userId="1e3fe074-7e9f-4378-a910-a16f1ca34078" providerId="ADAL" clId="{F3C88F16-585A-4111-B511-0A614FAAA778}" dt="2022-12-05T10:41:50.650" v="59"/>
        <pc:sldMkLst>
          <pc:docMk/>
          <pc:sldMk cId="0" sldId="273"/>
        </pc:sldMkLst>
        <pc:spChg chg="add mod">
          <ac:chgData name="Verma,Apoorva" userId="1e3fe074-7e9f-4378-a910-a16f1ca34078" providerId="ADAL" clId="{F3C88F16-585A-4111-B511-0A614FAAA778}" dt="2022-12-05T10:40:34.612" v="50" actId="164"/>
          <ac:spMkLst>
            <pc:docMk/>
            <pc:sldMk cId="0" sldId="273"/>
            <ac:spMk id="4" creationId="{7D18DBFB-4FDA-A4B1-7C57-69E84C8ED3A4}"/>
          </ac:spMkLst>
        </pc:spChg>
        <pc:spChg chg="add mod">
          <ac:chgData name="Verma,Apoorva" userId="1e3fe074-7e9f-4378-a910-a16f1ca34078" providerId="ADAL" clId="{F3C88F16-585A-4111-B511-0A614FAAA778}" dt="2022-12-05T10:41:25.425" v="56" actId="164"/>
          <ac:spMkLst>
            <pc:docMk/>
            <pc:sldMk cId="0" sldId="273"/>
            <ac:spMk id="6" creationId="{E469B16F-9AF1-DD9A-59CB-2CD2212E656E}"/>
          </ac:spMkLst>
        </pc:spChg>
        <pc:grpChg chg="add mod">
          <ac:chgData name="Verma,Apoorva" userId="1e3fe074-7e9f-4378-a910-a16f1ca34078" providerId="ADAL" clId="{F3C88F16-585A-4111-B511-0A614FAAA778}" dt="2022-12-05T10:41:25.425" v="56" actId="164"/>
          <ac:grpSpMkLst>
            <pc:docMk/>
            <pc:sldMk cId="0" sldId="273"/>
            <ac:grpSpMk id="5" creationId="{F0340C10-3732-C9F1-316B-88C89A2B1893}"/>
          </ac:grpSpMkLst>
        </pc:grpChg>
        <pc:grpChg chg="add del mod">
          <ac:chgData name="Verma,Apoorva" userId="1e3fe074-7e9f-4378-a910-a16f1ca34078" providerId="ADAL" clId="{F3C88F16-585A-4111-B511-0A614FAAA778}" dt="2022-12-05T10:40:34.612" v="50" actId="164"/>
          <ac:grpSpMkLst>
            <pc:docMk/>
            <pc:sldMk cId="0" sldId="273"/>
            <ac:grpSpMk id="7" creationId="{43DB756E-8315-3C87-CB4F-D78102633298}"/>
          </ac:grpSpMkLst>
        </pc:grpChg>
        <pc:grpChg chg="add del mod">
          <ac:chgData name="Verma,Apoorva" userId="1e3fe074-7e9f-4378-a910-a16f1ca34078" providerId="ADAL" clId="{F3C88F16-585A-4111-B511-0A614FAAA778}" dt="2022-12-05T10:41:49.239" v="58" actId="21"/>
          <ac:grpSpMkLst>
            <pc:docMk/>
            <pc:sldMk cId="0" sldId="273"/>
            <ac:grpSpMk id="9" creationId="{C595A35C-2462-571D-62A6-855A2C42C82A}"/>
          </ac:grpSpMkLst>
        </pc:grpChg>
        <pc:picChg chg="mod">
          <ac:chgData name="Verma,Apoorva" userId="1e3fe074-7e9f-4378-a910-a16f1ca34078" providerId="ADAL" clId="{F3C88F16-585A-4111-B511-0A614FAAA778}" dt="2022-12-05T10:40:34.612" v="50" actId="164"/>
          <ac:picMkLst>
            <pc:docMk/>
            <pc:sldMk cId="0" sldId="273"/>
            <ac:picMk id="3" creationId="{00000000-0000-0000-0000-000000000000}"/>
          </ac:picMkLst>
        </pc:picChg>
        <pc:picChg chg="add del">
          <ac:chgData name="Verma,Apoorva" userId="1e3fe074-7e9f-4378-a910-a16f1ca34078" providerId="ADAL" clId="{F3C88F16-585A-4111-B511-0A614FAAA778}" dt="2022-12-05T10:40:33.500" v="48"/>
          <ac:picMkLst>
            <pc:docMk/>
            <pc:sldMk cId="0" sldId="273"/>
            <ac:picMk id="8" creationId="{0EF8D3A6-3448-8A73-BFA1-C1BB32839E6B}"/>
          </ac:picMkLst>
        </pc:picChg>
        <pc:picChg chg="add">
          <ac:chgData name="Verma,Apoorva" userId="1e3fe074-7e9f-4378-a910-a16f1ca34078" providerId="ADAL" clId="{F3C88F16-585A-4111-B511-0A614FAAA778}" dt="2022-12-05T10:41:50.650" v="59"/>
          <ac:picMkLst>
            <pc:docMk/>
            <pc:sldMk cId="0" sldId="273"/>
            <ac:picMk id="10" creationId="{7445654A-FD17-1415-256B-51C514BB1C52}"/>
          </ac:picMkLst>
        </pc:picChg>
      </pc:sldChg>
      <pc:sldChg chg="addSp delSp modSp mod modNotes">
        <pc:chgData name="Verma,Apoorva" userId="1e3fe074-7e9f-4378-a910-a16f1ca34078" providerId="ADAL" clId="{F3C88F16-585A-4111-B511-0A614FAAA778}" dt="2022-12-05T10:44:43.573" v="90" actId="478"/>
        <pc:sldMkLst>
          <pc:docMk/>
          <pc:sldMk cId="0" sldId="275"/>
        </pc:sldMkLst>
        <pc:spChg chg="add del mod">
          <ac:chgData name="Verma,Apoorva" userId="1e3fe074-7e9f-4378-a910-a16f1ca34078" providerId="ADAL" clId="{F3C88F16-585A-4111-B511-0A614FAAA778}" dt="2022-12-05T10:43:04.763" v="69" actId="21"/>
          <ac:spMkLst>
            <pc:docMk/>
            <pc:sldMk cId="0" sldId="275"/>
            <ac:spMk id="4" creationId="{264DB0E7-B03A-0582-2234-4310F3199119}"/>
          </ac:spMkLst>
        </pc:spChg>
        <pc:spChg chg="add del mod">
          <ac:chgData name="Verma,Apoorva" userId="1e3fe074-7e9f-4378-a910-a16f1ca34078" providerId="ADAL" clId="{F3C88F16-585A-4111-B511-0A614FAAA778}" dt="2022-12-05T10:43:31.612" v="77" actId="164"/>
          <ac:spMkLst>
            <pc:docMk/>
            <pc:sldMk cId="0" sldId="275"/>
            <ac:spMk id="6" creationId="{C45E468D-4829-B93F-0D52-6A5C7201FFF6}"/>
          </ac:spMkLst>
        </pc:spChg>
        <pc:spChg chg="add del mod">
          <ac:chgData name="Verma,Apoorva" userId="1e3fe074-7e9f-4378-a910-a16f1ca34078" providerId="ADAL" clId="{F3C88F16-585A-4111-B511-0A614FAAA778}" dt="2022-12-05T10:44:43.573" v="90" actId="478"/>
          <ac:spMkLst>
            <pc:docMk/>
            <pc:sldMk cId="0" sldId="275"/>
            <ac:spMk id="10" creationId="{CB611555-56E3-97CE-A64E-ED21C22D292C}"/>
          </ac:spMkLst>
        </pc:spChg>
        <pc:grpChg chg="add del mod">
          <ac:chgData name="Verma,Apoorva" userId="1e3fe074-7e9f-4378-a910-a16f1ca34078" providerId="ADAL" clId="{F3C88F16-585A-4111-B511-0A614FAAA778}" dt="2022-12-05T10:43:32.328" v="78" actId="21"/>
          <ac:grpSpMkLst>
            <pc:docMk/>
            <pc:sldMk cId="0" sldId="275"/>
            <ac:grpSpMk id="8" creationId="{DA131138-683C-9F4B-2E1A-8E27E6B09C90}"/>
          </ac:grpSpMkLst>
        </pc:grpChg>
        <pc:picChg chg="del">
          <ac:chgData name="Verma,Apoorva" userId="1e3fe074-7e9f-4378-a910-a16f1ca34078" providerId="ADAL" clId="{F3C88F16-585A-4111-B511-0A614FAAA778}" dt="2022-12-05T10:43:04.763" v="69" actId="21"/>
          <ac:picMkLst>
            <pc:docMk/>
            <pc:sldMk cId="0" sldId="275"/>
            <ac:picMk id="3" creationId="{00000000-0000-0000-0000-000000000000}"/>
          </ac:picMkLst>
        </pc:picChg>
        <pc:picChg chg="add del mod">
          <ac:chgData name="Verma,Apoorva" userId="1e3fe074-7e9f-4378-a910-a16f1ca34078" providerId="ADAL" clId="{F3C88F16-585A-4111-B511-0A614FAAA778}" dt="2022-12-05T10:43:31.612" v="77" actId="164"/>
          <ac:picMkLst>
            <pc:docMk/>
            <pc:sldMk cId="0" sldId="275"/>
            <ac:picMk id="5" creationId="{5E20397D-3AFE-807C-E49D-B0508182ECB2}"/>
          </ac:picMkLst>
        </pc:picChg>
        <pc:picChg chg="add del">
          <ac:chgData name="Verma,Apoorva" userId="1e3fe074-7e9f-4378-a910-a16f1ca34078" providerId="ADAL" clId="{F3C88F16-585A-4111-B511-0A614FAAA778}" dt="2022-12-05T10:43:16.451" v="73"/>
          <ac:picMkLst>
            <pc:docMk/>
            <pc:sldMk cId="0" sldId="275"/>
            <ac:picMk id="7" creationId="{A85D0E26-FD89-39A0-5E9B-E363615C79CD}"/>
          </ac:picMkLst>
        </pc:picChg>
        <pc:picChg chg="add">
          <ac:chgData name="Verma,Apoorva" userId="1e3fe074-7e9f-4378-a910-a16f1ca34078" providerId="ADAL" clId="{F3C88F16-585A-4111-B511-0A614FAAA778}" dt="2022-12-05T10:43:34.205" v="79"/>
          <ac:picMkLst>
            <pc:docMk/>
            <pc:sldMk cId="0" sldId="275"/>
            <ac:picMk id="9" creationId="{EB12C24D-D72A-6DD5-D8F3-0EE129E2BDFA}"/>
          </ac:picMkLst>
        </pc:picChg>
      </pc:sldChg>
      <pc:sldChg chg="addSp delSp modSp mod modNotes">
        <pc:chgData name="Verma,Apoorva" userId="1e3fe074-7e9f-4378-a910-a16f1ca34078" providerId="ADAL" clId="{F3C88F16-585A-4111-B511-0A614FAAA778}" dt="2022-12-05T10:44:20.216" v="87"/>
        <pc:sldMkLst>
          <pc:docMk/>
          <pc:sldMk cId="0" sldId="277"/>
        </pc:sldMkLst>
        <pc:spChg chg="add mod">
          <ac:chgData name="Verma,Apoorva" userId="1e3fe074-7e9f-4378-a910-a16f1ca34078" providerId="ADAL" clId="{F3C88F16-585A-4111-B511-0A614FAAA778}" dt="2022-12-05T10:44:18.348" v="85" actId="164"/>
          <ac:spMkLst>
            <pc:docMk/>
            <pc:sldMk cId="0" sldId="277"/>
            <ac:spMk id="4" creationId="{B08A2633-9B43-94A9-AA96-314A0FECF671}"/>
          </ac:spMkLst>
        </pc:spChg>
        <pc:grpChg chg="add del mod">
          <ac:chgData name="Verma,Apoorva" userId="1e3fe074-7e9f-4378-a910-a16f1ca34078" providerId="ADAL" clId="{F3C88F16-585A-4111-B511-0A614FAAA778}" dt="2022-12-05T10:44:18.841" v="86" actId="21"/>
          <ac:grpSpMkLst>
            <pc:docMk/>
            <pc:sldMk cId="0" sldId="277"/>
            <ac:grpSpMk id="5" creationId="{73432C0E-D7F0-1673-B692-ECCF4E398CCD}"/>
          </ac:grpSpMkLst>
        </pc:grpChg>
        <pc:picChg chg="mod">
          <ac:chgData name="Verma,Apoorva" userId="1e3fe074-7e9f-4378-a910-a16f1ca34078" providerId="ADAL" clId="{F3C88F16-585A-4111-B511-0A614FAAA778}" dt="2022-12-05T10:44:18.348" v="85" actId="164"/>
          <ac:picMkLst>
            <pc:docMk/>
            <pc:sldMk cId="0" sldId="277"/>
            <ac:picMk id="3" creationId="{00000000-0000-0000-0000-000000000000}"/>
          </ac:picMkLst>
        </pc:picChg>
        <pc:picChg chg="add">
          <ac:chgData name="Verma,Apoorva" userId="1e3fe074-7e9f-4378-a910-a16f1ca34078" providerId="ADAL" clId="{F3C88F16-585A-4111-B511-0A614FAAA778}" dt="2022-12-05T10:44:20.216" v="87"/>
          <ac:picMkLst>
            <pc:docMk/>
            <pc:sldMk cId="0" sldId="277"/>
            <ac:picMk id="6" creationId="{57B82176-3BFC-0171-B18D-B58CEAF5E81F}"/>
          </ac:picMkLst>
        </pc:picChg>
      </pc:sldChg>
      <pc:sldChg chg="addSp delSp modSp mod modNotes">
        <pc:chgData name="Verma,Apoorva" userId="1e3fe074-7e9f-4378-a910-a16f1ca34078" providerId="ADAL" clId="{F3C88F16-585A-4111-B511-0A614FAAA778}" dt="2022-12-05T10:46:15.549" v="108"/>
        <pc:sldMkLst>
          <pc:docMk/>
          <pc:sldMk cId="0" sldId="279"/>
        </pc:sldMkLst>
        <pc:spChg chg="add mod">
          <ac:chgData name="Verma,Apoorva" userId="1e3fe074-7e9f-4378-a910-a16f1ca34078" providerId="ADAL" clId="{F3C88F16-585A-4111-B511-0A614FAAA778}" dt="2022-12-05T10:46:03.368" v="106" actId="255"/>
          <ac:spMkLst>
            <pc:docMk/>
            <pc:sldMk cId="0" sldId="279"/>
            <ac:spMk id="4" creationId="{4136FE5F-DF70-5DF2-F1DF-9488B870FCDB}"/>
          </ac:spMkLst>
        </pc:spChg>
        <pc:grpChg chg="add del mod">
          <ac:chgData name="Verma,Apoorva" userId="1e3fe074-7e9f-4378-a910-a16f1ca34078" providerId="ADAL" clId="{F3C88F16-585A-4111-B511-0A614FAAA778}" dt="2022-12-05T10:46:13.966" v="107" actId="21"/>
          <ac:grpSpMkLst>
            <pc:docMk/>
            <pc:sldMk cId="0" sldId="279"/>
            <ac:grpSpMk id="5" creationId="{B6DC5ACE-7524-5700-1EF7-3FA4AD5756FD}"/>
          </ac:grpSpMkLst>
        </pc:grpChg>
        <pc:picChg chg="mod">
          <ac:chgData name="Verma,Apoorva" userId="1e3fe074-7e9f-4378-a910-a16f1ca34078" providerId="ADAL" clId="{F3C88F16-585A-4111-B511-0A614FAAA778}" dt="2022-12-05T10:45:44.224" v="101" actId="164"/>
          <ac:picMkLst>
            <pc:docMk/>
            <pc:sldMk cId="0" sldId="279"/>
            <ac:picMk id="3" creationId="{00000000-0000-0000-0000-000000000000}"/>
          </ac:picMkLst>
        </pc:picChg>
        <pc:picChg chg="add del">
          <ac:chgData name="Verma,Apoorva" userId="1e3fe074-7e9f-4378-a910-a16f1ca34078" providerId="ADAL" clId="{F3C88F16-585A-4111-B511-0A614FAAA778}" dt="2022-12-05T10:45:51.912" v="104"/>
          <ac:picMkLst>
            <pc:docMk/>
            <pc:sldMk cId="0" sldId="279"/>
            <ac:picMk id="6" creationId="{56E6214F-90EC-781E-931C-40A771211E35}"/>
          </ac:picMkLst>
        </pc:picChg>
        <pc:picChg chg="add">
          <ac:chgData name="Verma,Apoorva" userId="1e3fe074-7e9f-4378-a910-a16f1ca34078" providerId="ADAL" clId="{F3C88F16-585A-4111-B511-0A614FAAA778}" dt="2022-12-05T10:46:15.549" v="108"/>
          <ac:picMkLst>
            <pc:docMk/>
            <pc:sldMk cId="0" sldId="279"/>
            <ac:picMk id="7" creationId="{708C954C-CCB1-E6EE-E538-25D6B9F33777}"/>
          </ac:picMkLst>
        </pc:picChg>
      </pc:sldChg>
      <pc:sldChg chg="addSp delSp modSp mod modNotes">
        <pc:chgData name="Verma,Apoorva" userId="1e3fe074-7e9f-4378-a910-a16f1ca34078" providerId="ADAL" clId="{F3C88F16-585A-4111-B511-0A614FAAA778}" dt="2022-12-05T10:47:05.830" v="124"/>
        <pc:sldMkLst>
          <pc:docMk/>
          <pc:sldMk cId="0" sldId="281"/>
        </pc:sldMkLst>
        <pc:spChg chg="add mod">
          <ac:chgData name="Verma,Apoorva" userId="1e3fe074-7e9f-4378-a910-a16f1ca34078" providerId="ADAL" clId="{F3C88F16-585A-4111-B511-0A614FAAA778}" dt="2022-12-05T10:47:03.736" v="122" actId="164"/>
          <ac:spMkLst>
            <pc:docMk/>
            <pc:sldMk cId="0" sldId="281"/>
            <ac:spMk id="4" creationId="{7E2626C2-FFF7-A2C5-8260-81D12AA0A6F3}"/>
          </ac:spMkLst>
        </pc:spChg>
        <pc:grpChg chg="add del mod">
          <ac:chgData name="Verma,Apoorva" userId="1e3fe074-7e9f-4378-a910-a16f1ca34078" providerId="ADAL" clId="{F3C88F16-585A-4111-B511-0A614FAAA778}" dt="2022-12-05T10:46:41.178" v="117" actId="164"/>
          <ac:grpSpMkLst>
            <pc:docMk/>
            <pc:sldMk cId="0" sldId="281"/>
            <ac:grpSpMk id="5" creationId="{11C99EE8-370D-885A-4F84-E865D687DA68}"/>
          </ac:grpSpMkLst>
        </pc:grpChg>
        <pc:grpChg chg="add del mod">
          <ac:chgData name="Verma,Apoorva" userId="1e3fe074-7e9f-4378-a910-a16f1ca34078" providerId="ADAL" clId="{F3C88F16-585A-4111-B511-0A614FAAA778}" dt="2022-12-05T10:47:04.410" v="123" actId="21"/>
          <ac:grpSpMkLst>
            <pc:docMk/>
            <pc:sldMk cId="0" sldId="281"/>
            <ac:grpSpMk id="7" creationId="{F397DACF-1CBC-158C-00B3-140E074DA97E}"/>
          </ac:grpSpMkLst>
        </pc:grpChg>
        <pc:picChg chg="mod">
          <ac:chgData name="Verma,Apoorva" userId="1e3fe074-7e9f-4378-a910-a16f1ca34078" providerId="ADAL" clId="{F3C88F16-585A-4111-B511-0A614FAAA778}" dt="2022-12-05T10:47:03.736" v="122" actId="164"/>
          <ac:picMkLst>
            <pc:docMk/>
            <pc:sldMk cId="0" sldId="281"/>
            <ac:picMk id="3" creationId="{00000000-0000-0000-0000-000000000000}"/>
          </ac:picMkLst>
        </pc:picChg>
        <pc:picChg chg="add del">
          <ac:chgData name="Verma,Apoorva" userId="1e3fe074-7e9f-4378-a910-a16f1ca34078" providerId="ADAL" clId="{F3C88F16-585A-4111-B511-0A614FAAA778}" dt="2022-12-05T10:46:39.908" v="115"/>
          <ac:picMkLst>
            <pc:docMk/>
            <pc:sldMk cId="0" sldId="281"/>
            <ac:picMk id="6" creationId="{3EB2EA50-EF61-9AA8-123A-94A7D99FB22C}"/>
          </ac:picMkLst>
        </pc:picChg>
        <pc:picChg chg="add">
          <ac:chgData name="Verma,Apoorva" userId="1e3fe074-7e9f-4378-a910-a16f1ca34078" providerId="ADAL" clId="{F3C88F16-585A-4111-B511-0A614FAAA778}" dt="2022-12-05T10:47:05.830" v="124"/>
          <ac:picMkLst>
            <pc:docMk/>
            <pc:sldMk cId="0" sldId="281"/>
            <ac:picMk id="8" creationId="{299CDCFF-FAB0-EF99-1741-57A24BF7EE9F}"/>
          </ac:picMkLst>
        </pc:picChg>
      </pc:sldChg>
      <pc:sldChg chg="addSp delSp modSp mod modNotes">
        <pc:chgData name="Verma,Apoorva" userId="1e3fe074-7e9f-4378-a910-a16f1ca34078" providerId="ADAL" clId="{F3C88F16-585A-4111-B511-0A614FAAA778}" dt="2022-12-05T10:47:59.342" v="138"/>
        <pc:sldMkLst>
          <pc:docMk/>
          <pc:sldMk cId="0" sldId="283"/>
        </pc:sldMkLst>
        <pc:spChg chg="add mod">
          <ac:chgData name="Verma,Apoorva" userId="1e3fe074-7e9f-4378-a910-a16f1ca34078" providerId="ADAL" clId="{F3C88F16-585A-4111-B511-0A614FAAA778}" dt="2022-12-05T10:47:57.418" v="136" actId="164"/>
          <ac:spMkLst>
            <pc:docMk/>
            <pc:sldMk cId="0" sldId="283"/>
            <ac:spMk id="4" creationId="{3D60F50A-D9AB-CBB7-279D-110D2C8204FB}"/>
          </ac:spMkLst>
        </pc:spChg>
        <pc:grpChg chg="add del mod">
          <ac:chgData name="Verma,Apoorva" userId="1e3fe074-7e9f-4378-a910-a16f1ca34078" providerId="ADAL" clId="{F3C88F16-585A-4111-B511-0A614FAAA778}" dt="2022-12-05T10:47:58.104" v="137" actId="21"/>
          <ac:grpSpMkLst>
            <pc:docMk/>
            <pc:sldMk cId="0" sldId="283"/>
            <ac:grpSpMk id="5" creationId="{02612D32-D4EC-70C5-2D28-887FF80EE3FD}"/>
          </ac:grpSpMkLst>
        </pc:grpChg>
        <pc:picChg chg="mod">
          <ac:chgData name="Verma,Apoorva" userId="1e3fe074-7e9f-4378-a910-a16f1ca34078" providerId="ADAL" clId="{F3C88F16-585A-4111-B511-0A614FAAA778}" dt="2022-12-05T10:47:57.418" v="136" actId="164"/>
          <ac:picMkLst>
            <pc:docMk/>
            <pc:sldMk cId="0" sldId="283"/>
            <ac:picMk id="3" creationId="{00000000-0000-0000-0000-000000000000}"/>
          </ac:picMkLst>
        </pc:picChg>
        <pc:picChg chg="add">
          <ac:chgData name="Verma,Apoorva" userId="1e3fe074-7e9f-4378-a910-a16f1ca34078" providerId="ADAL" clId="{F3C88F16-585A-4111-B511-0A614FAAA778}" dt="2022-12-05T10:47:59.342" v="138"/>
          <ac:picMkLst>
            <pc:docMk/>
            <pc:sldMk cId="0" sldId="283"/>
            <ac:picMk id="6" creationId="{91B350AB-9755-F039-9CDB-D8377FEC8763}"/>
          </ac:picMkLst>
        </pc:picChg>
      </pc:sldChg>
      <pc:sldChg chg="addSp delSp modSp mod modNotes">
        <pc:chgData name="Verma,Apoorva" userId="1e3fe074-7e9f-4378-a910-a16f1ca34078" providerId="ADAL" clId="{F3C88F16-585A-4111-B511-0A614FAAA778}" dt="2022-12-05T10:48:10.238" v="139" actId="21"/>
        <pc:sldMkLst>
          <pc:docMk/>
          <pc:sldMk cId="0" sldId="289"/>
        </pc:sldMkLst>
        <pc:spChg chg="add del mod">
          <ac:chgData name="Verma,Apoorva" userId="1e3fe074-7e9f-4378-a910-a16f1ca34078" providerId="ADAL" clId="{F3C88F16-585A-4111-B511-0A614FAAA778}" dt="2022-12-05T10:48:10.238" v="139" actId="21"/>
          <ac:spMkLst>
            <pc:docMk/>
            <pc:sldMk cId="0" sldId="289"/>
            <ac:spMk id="4" creationId="{A4329B1D-8480-8AAB-F278-C29B4E18D03D}"/>
          </ac:spMkLst>
        </pc:spChg>
      </pc:sldChg>
      <pc:sldChg chg="addSp delSp modSp mod modNotes">
        <pc:chgData name="Verma,Apoorva" userId="1e3fe074-7e9f-4378-a910-a16f1ca34078" providerId="ADAL" clId="{F3C88F16-585A-4111-B511-0A614FAAA778}" dt="2022-12-05T10:50:33.247" v="172"/>
        <pc:sldMkLst>
          <pc:docMk/>
          <pc:sldMk cId="0" sldId="301"/>
        </pc:sldMkLst>
        <pc:spChg chg="add mod topLvl">
          <ac:chgData name="Verma,Apoorva" userId="1e3fe074-7e9f-4378-a910-a16f1ca34078" providerId="ADAL" clId="{F3C88F16-585A-4111-B511-0A614FAAA778}" dt="2022-12-05T10:50:28.736" v="170" actId="164"/>
          <ac:spMkLst>
            <pc:docMk/>
            <pc:sldMk cId="0" sldId="301"/>
            <ac:spMk id="4" creationId="{7F28D7F7-B267-5231-B830-80074413DDF0}"/>
          </ac:spMkLst>
        </pc:spChg>
        <pc:grpChg chg="add del mod">
          <ac:chgData name="Verma,Apoorva" userId="1e3fe074-7e9f-4378-a910-a16f1ca34078" providerId="ADAL" clId="{F3C88F16-585A-4111-B511-0A614FAAA778}" dt="2022-12-05T10:50:05.473" v="168" actId="165"/>
          <ac:grpSpMkLst>
            <pc:docMk/>
            <pc:sldMk cId="0" sldId="301"/>
            <ac:grpSpMk id="5" creationId="{5507898B-6E33-FA2A-BDA8-077CA3E78BBC}"/>
          </ac:grpSpMkLst>
        </pc:grpChg>
        <pc:grpChg chg="add del mod">
          <ac:chgData name="Verma,Apoorva" userId="1e3fe074-7e9f-4378-a910-a16f1ca34078" providerId="ADAL" clId="{F3C88F16-585A-4111-B511-0A614FAAA778}" dt="2022-12-05T10:50:31.283" v="171" actId="21"/>
          <ac:grpSpMkLst>
            <pc:docMk/>
            <pc:sldMk cId="0" sldId="301"/>
            <ac:grpSpMk id="7" creationId="{C9B39F25-4034-1731-6076-711852CDE01B}"/>
          </ac:grpSpMkLst>
        </pc:grpChg>
        <pc:picChg chg="mod topLvl">
          <ac:chgData name="Verma,Apoorva" userId="1e3fe074-7e9f-4378-a910-a16f1ca34078" providerId="ADAL" clId="{F3C88F16-585A-4111-B511-0A614FAAA778}" dt="2022-12-05T10:50:28.736" v="170" actId="164"/>
          <ac:picMkLst>
            <pc:docMk/>
            <pc:sldMk cId="0" sldId="301"/>
            <ac:picMk id="3" creationId="{00000000-0000-0000-0000-000000000000}"/>
          </ac:picMkLst>
        </pc:picChg>
        <pc:picChg chg="add del">
          <ac:chgData name="Verma,Apoorva" userId="1e3fe074-7e9f-4378-a910-a16f1ca34078" providerId="ADAL" clId="{F3C88F16-585A-4111-B511-0A614FAAA778}" dt="2022-12-05T10:49:44.972" v="163"/>
          <ac:picMkLst>
            <pc:docMk/>
            <pc:sldMk cId="0" sldId="301"/>
            <ac:picMk id="6" creationId="{2CFA396E-2BCD-4F8E-4B6D-A7A784743F0C}"/>
          </ac:picMkLst>
        </pc:picChg>
        <pc:picChg chg="add">
          <ac:chgData name="Verma,Apoorva" userId="1e3fe074-7e9f-4378-a910-a16f1ca34078" providerId="ADAL" clId="{F3C88F16-585A-4111-B511-0A614FAAA778}" dt="2022-12-05T10:50:33.247" v="172"/>
          <ac:picMkLst>
            <pc:docMk/>
            <pc:sldMk cId="0" sldId="301"/>
            <ac:picMk id="8" creationId="{9DE675BB-D67C-A23D-16FA-1232C6004739}"/>
          </ac:picMkLst>
        </pc:picChg>
      </pc:sldChg>
      <pc:sldChg chg="addSp delSp modSp mod modNotes">
        <pc:chgData name="Verma,Apoorva" userId="1e3fe074-7e9f-4378-a910-a16f1ca34078" providerId="ADAL" clId="{F3C88F16-585A-4111-B511-0A614FAAA778}" dt="2022-12-05T10:50:55.420" v="179"/>
        <pc:sldMkLst>
          <pc:docMk/>
          <pc:sldMk cId="0" sldId="303"/>
        </pc:sldMkLst>
        <pc:spChg chg="add mod">
          <ac:chgData name="Verma,Apoorva" userId="1e3fe074-7e9f-4378-a910-a16f1ca34078" providerId="ADAL" clId="{F3C88F16-585A-4111-B511-0A614FAAA778}" dt="2022-12-05T10:50:52.941" v="177" actId="164"/>
          <ac:spMkLst>
            <pc:docMk/>
            <pc:sldMk cId="0" sldId="303"/>
            <ac:spMk id="4" creationId="{7317D414-C72E-6C93-706D-BA577CD86DF3}"/>
          </ac:spMkLst>
        </pc:spChg>
        <pc:grpChg chg="add del mod">
          <ac:chgData name="Verma,Apoorva" userId="1e3fe074-7e9f-4378-a910-a16f1ca34078" providerId="ADAL" clId="{F3C88F16-585A-4111-B511-0A614FAAA778}" dt="2022-12-05T10:50:53.610" v="178" actId="21"/>
          <ac:grpSpMkLst>
            <pc:docMk/>
            <pc:sldMk cId="0" sldId="303"/>
            <ac:grpSpMk id="5" creationId="{E978197E-797A-DD98-90FB-7DD512E1A6D1}"/>
          </ac:grpSpMkLst>
        </pc:grpChg>
        <pc:picChg chg="mod">
          <ac:chgData name="Verma,Apoorva" userId="1e3fe074-7e9f-4378-a910-a16f1ca34078" providerId="ADAL" clId="{F3C88F16-585A-4111-B511-0A614FAAA778}" dt="2022-12-05T10:50:52.941" v="177" actId="164"/>
          <ac:picMkLst>
            <pc:docMk/>
            <pc:sldMk cId="0" sldId="303"/>
            <ac:picMk id="3" creationId="{00000000-0000-0000-0000-000000000000}"/>
          </ac:picMkLst>
        </pc:picChg>
        <pc:picChg chg="add">
          <ac:chgData name="Verma,Apoorva" userId="1e3fe074-7e9f-4378-a910-a16f1ca34078" providerId="ADAL" clId="{F3C88F16-585A-4111-B511-0A614FAAA778}" dt="2022-12-05T10:50:55.420" v="179"/>
          <ac:picMkLst>
            <pc:docMk/>
            <pc:sldMk cId="0" sldId="303"/>
            <ac:picMk id="6" creationId="{2D5F0B9E-A7B5-7EA9-B329-236CCF1AEB6A}"/>
          </ac:picMkLst>
        </pc:picChg>
      </pc:sldChg>
      <pc:sldChg chg="addSp delSp modSp mod modNotes">
        <pc:chgData name="Verma,Apoorva" userId="1e3fe074-7e9f-4378-a910-a16f1ca34078" providerId="ADAL" clId="{F3C88F16-585A-4111-B511-0A614FAAA778}" dt="2022-12-05T10:51:49.871" v="192"/>
        <pc:sldMkLst>
          <pc:docMk/>
          <pc:sldMk cId="0" sldId="305"/>
        </pc:sldMkLst>
        <pc:spChg chg="add del mod topLvl">
          <ac:chgData name="Verma,Apoorva" userId="1e3fe074-7e9f-4378-a910-a16f1ca34078" providerId="ADAL" clId="{F3C88F16-585A-4111-B511-0A614FAAA778}" dt="2022-12-05T10:51:48.345" v="191" actId="21"/>
          <ac:spMkLst>
            <pc:docMk/>
            <pc:sldMk cId="0" sldId="305"/>
            <ac:spMk id="4" creationId="{941FACAD-7249-449F-060E-948511F1FC64}"/>
          </ac:spMkLst>
        </pc:spChg>
        <pc:grpChg chg="add del mod">
          <ac:chgData name="Verma,Apoorva" userId="1e3fe074-7e9f-4378-a910-a16f1ca34078" providerId="ADAL" clId="{F3C88F16-585A-4111-B511-0A614FAAA778}" dt="2022-12-05T10:51:48.345" v="191" actId="21"/>
          <ac:grpSpMkLst>
            <pc:docMk/>
            <pc:sldMk cId="0" sldId="305"/>
            <ac:grpSpMk id="5" creationId="{05AADF78-E2A8-EE73-4056-855B8EC04B79}"/>
          </ac:grpSpMkLst>
        </pc:grpChg>
        <pc:picChg chg="del mod topLvl">
          <ac:chgData name="Verma,Apoorva" userId="1e3fe074-7e9f-4378-a910-a16f1ca34078" providerId="ADAL" clId="{F3C88F16-585A-4111-B511-0A614FAAA778}" dt="2022-12-05T10:51:48.345" v="191" actId="21"/>
          <ac:picMkLst>
            <pc:docMk/>
            <pc:sldMk cId="0" sldId="305"/>
            <ac:picMk id="3" creationId="{00000000-0000-0000-0000-000000000000}"/>
          </ac:picMkLst>
        </pc:picChg>
        <pc:picChg chg="add del">
          <ac:chgData name="Verma,Apoorva" userId="1e3fe074-7e9f-4378-a910-a16f1ca34078" providerId="ADAL" clId="{F3C88F16-585A-4111-B511-0A614FAAA778}" dt="2022-12-05T10:51:37.780" v="187"/>
          <ac:picMkLst>
            <pc:docMk/>
            <pc:sldMk cId="0" sldId="305"/>
            <ac:picMk id="6" creationId="{A469C6F2-B98A-3021-C4C0-5B1394CC2ECD}"/>
          </ac:picMkLst>
        </pc:picChg>
        <pc:picChg chg="add">
          <ac:chgData name="Verma,Apoorva" userId="1e3fe074-7e9f-4378-a910-a16f1ca34078" providerId="ADAL" clId="{F3C88F16-585A-4111-B511-0A614FAAA778}" dt="2022-12-05T10:51:49.871" v="192"/>
          <ac:picMkLst>
            <pc:docMk/>
            <pc:sldMk cId="0" sldId="305"/>
            <ac:picMk id="7" creationId="{6DFA59BC-2BE7-F29A-2649-A4D50612EA46}"/>
          </ac:picMkLst>
        </pc:picChg>
      </pc:sldChg>
      <pc:sldChg chg="addSp delSp modSp mod modNotes">
        <pc:chgData name="Verma,Apoorva" userId="1e3fe074-7e9f-4378-a910-a16f1ca34078" providerId="ADAL" clId="{F3C88F16-585A-4111-B511-0A614FAAA778}" dt="2022-12-05T10:57:15.564" v="270"/>
        <pc:sldMkLst>
          <pc:docMk/>
          <pc:sldMk cId="0" sldId="307"/>
        </pc:sldMkLst>
        <pc:spChg chg="add del mod topLvl">
          <ac:chgData name="Verma,Apoorva" userId="1e3fe074-7e9f-4378-a910-a16f1ca34078" providerId="ADAL" clId="{F3C88F16-585A-4111-B511-0A614FAAA778}" dt="2022-12-05T10:54:16.021" v="238" actId="164"/>
          <ac:spMkLst>
            <pc:docMk/>
            <pc:sldMk cId="0" sldId="307"/>
            <ac:spMk id="4" creationId="{8311DCFE-6943-ECD1-5745-C63F35082EF4}"/>
          </ac:spMkLst>
        </pc:spChg>
        <pc:spChg chg="add del mod">
          <ac:chgData name="Verma,Apoorva" userId="1e3fe074-7e9f-4378-a910-a16f1ca34078" providerId="ADAL" clId="{F3C88F16-585A-4111-B511-0A614FAAA778}" dt="2022-12-05T10:56:18.265" v="255"/>
          <ac:spMkLst>
            <pc:docMk/>
            <pc:sldMk cId="0" sldId="307"/>
            <ac:spMk id="18" creationId="{8CCC92E6-0A01-9A40-52A8-E1BDF99B991D}"/>
          </ac:spMkLst>
        </pc:spChg>
        <pc:spChg chg="add del mod">
          <ac:chgData name="Verma,Apoorva" userId="1e3fe074-7e9f-4378-a910-a16f1ca34078" providerId="ADAL" clId="{F3C88F16-585A-4111-B511-0A614FAAA778}" dt="2022-12-05T10:56:53.576" v="265" actId="478"/>
          <ac:spMkLst>
            <pc:docMk/>
            <pc:sldMk cId="0" sldId="307"/>
            <ac:spMk id="19" creationId="{6F4AE166-3158-8289-607F-E1034663B59B}"/>
          </ac:spMkLst>
        </pc:spChg>
        <pc:spChg chg="add del mod">
          <ac:chgData name="Verma,Apoorva" userId="1e3fe074-7e9f-4378-a910-a16f1ca34078" providerId="ADAL" clId="{F3C88F16-585A-4111-B511-0A614FAAA778}" dt="2022-12-05T10:56:51.785" v="264" actId="478"/>
          <ac:spMkLst>
            <pc:docMk/>
            <pc:sldMk cId="0" sldId="307"/>
            <ac:spMk id="20" creationId="{23D7D781-DD48-2FB4-2AEB-71C2C50DD0B1}"/>
          </ac:spMkLst>
        </pc:spChg>
        <pc:spChg chg="add mod">
          <ac:chgData name="Verma,Apoorva" userId="1e3fe074-7e9f-4378-a910-a16f1ca34078" providerId="ADAL" clId="{F3C88F16-585A-4111-B511-0A614FAAA778}" dt="2022-12-05T10:57:13.584" v="268" actId="164"/>
          <ac:spMkLst>
            <pc:docMk/>
            <pc:sldMk cId="0" sldId="307"/>
            <ac:spMk id="21" creationId="{BC5CC483-3F4B-E1D1-2D87-E6D31F477662}"/>
          </ac:spMkLst>
        </pc:spChg>
        <pc:grpChg chg="add del mod">
          <ac:chgData name="Verma,Apoorva" userId="1e3fe074-7e9f-4378-a910-a16f1ca34078" providerId="ADAL" clId="{F3C88F16-585A-4111-B511-0A614FAAA778}" dt="2022-12-05T10:53:00.121" v="208" actId="165"/>
          <ac:grpSpMkLst>
            <pc:docMk/>
            <pc:sldMk cId="0" sldId="307"/>
            <ac:grpSpMk id="5" creationId="{6A887405-8553-7B49-0AE3-FC67B81B8C48}"/>
          </ac:grpSpMkLst>
        </pc:grpChg>
        <pc:grpChg chg="add mod">
          <ac:chgData name="Verma,Apoorva" userId="1e3fe074-7e9f-4378-a910-a16f1ca34078" providerId="ADAL" clId="{F3C88F16-585A-4111-B511-0A614FAAA778}" dt="2022-12-05T10:53:12.315" v="211" actId="164"/>
          <ac:grpSpMkLst>
            <pc:docMk/>
            <pc:sldMk cId="0" sldId="307"/>
            <ac:grpSpMk id="8" creationId="{E27D19CE-74FF-09D0-B8F2-0D851FB59D6C}"/>
          </ac:grpSpMkLst>
        </pc:grpChg>
        <pc:grpChg chg="add del mod">
          <ac:chgData name="Verma,Apoorva" userId="1e3fe074-7e9f-4378-a910-a16f1ca34078" providerId="ADAL" clId="{F3C88F16-585A-4111-B511-0A614FAAA778}" dt="2022-12-05T10:53:37.291" v="223" actId="165"/>
          <ac:grpSpMkLst>
            <pc:docMk/>
            <pc:sldMk cId="0" sldId="307"/>
            <ac:grpSpMk id="9" creationId="{93425271-83BB-CF79-0D23-E916DA0F2174}"/>
          </ac:grpSpMkLst>
        </pc:grpChg>
        <pc:grpChg chg="add del mod">
          <ac:chgData name="Verma,Apoorva" userId="1e3fe074-7e9f-4378-a910-a16f1ca34078" providerId="ADAL" clId="{F3C88F16-585A-4111-B511-0A614FAAA778}" dt="2022-12-05T10:54:09.984" v="236" actId="165"/>
          <ac:grpSpMkLst>
            <pc:docMk/>
            <pc:sldMk cId="0" sldId="307"/>
            <ac:grpSpMk id="12" creationId="{A5E92455-E9F3-2996-19A1-A1BBF1E99210}"/>
          </ac:grpSpMkLst>
        </pc:grpChg>
        <pc:grpChg chg="add del mod">
          <ac:chgData name="Verma,Apoorva" userId="1e3fe074-7e9f-4378-a910-a16f1ca34078" providerId="ADAL" clId="{F3C88F16-585A-4111-B511-0A614FAAA778}" dt="2022-12-05T10:54:16.394" v="239" actId="21"/>
          <ac:grpSpMkLst>
            <pc:docMk/>
            <pc:sldMk cId="0" sldId="307"/>
            <ac:grpSpMk id="15" creationId="{E5603B46-FC72-8F9A-A735-19802E266B59}"/>
          </ac:grpSpMkLst>
        </pc:grpChg>
        <pc:grpChg chg="add del mod">
          <ac:chgData name="Verma,Apoorva" userId="1e3fe074-7e9f-4378-a910-a16f1ca34078" providerId="ADAL" clId="{F3C88F16-585A-4111-B511-0A614FAAA778}" dt="2022-12-05T10:57:14.215" v="269" actId="21"/>
          <ac:grpSpMkLst>
            <pc:docMk/>
            <pc:sldMk cId="0" sldId="307"/>
            <ac:grpSpMk id="22" creationId="{42E21866-269F-F32A-5EBC-4932BA3B12FD}"/>
          </ac:grpSpMkLst>
        </pc:grpChg>
        <pc:picChg chg="add del mod topLvl">
          <ac:chgData name="Verma,Apoorva" userId="1e3fe074-7e9f-4378-a910-a16f1ca34078" providerId="ADAL" clId="{F3C88F16-585A-4111-B511-0A614FAAA778}" dt="2022-12-05T10:54:16.021" v="238" actId="164"/>
          <ac:picMkLst>
            <pc:docMk/>
            <pc:sldMk cId="0" sldId="307"/>
            <ac:picMk id="3" creationId="{00000000-0000-0000-0000-000000000000}"/>
          </ac:picMkLst>
        </pc:picChg>
        <pc:picChg chg="add del">
          <ac:chgData name="Verma,Apoorva" userId="1e3fe074-7e9f-4378-a910-a16f1ca34078" providerId="ADAL" clId="{F3C88F16-585A-4111-B511-0A614FAAA778}" dt="2022-12-05T10:52:19.555" v="199"/>
          <ac:picMkLst>
            <pc:docMk/>
            <pc:sldMk cId="0" sldId="307"/>
            <ac:picMk id="6" creationId="{14A9C46A-924D-16DD-4787-0402BAB211DD}"/>
          </ac:picMkLst>
        </pc:picChg>
        <pc:picChg chg="add del">
          <ac:chgData name="Verma,Apoorva" userId="1e3fe074-7e9f-4378-a910-a16f1ca34078" providerId="ADAL" clId="{F3C88F16-585A-4111-B511-0A614FAAA778}" dt="2022-12-05T10:52:50.111" v="205"/>
          <ac:picMkLst>
            <pc:docMk/>
            <pc:sldMk cId="0" sldId="307"/>
            <ac:picMk id="7" creationId="{29E4372B-ED02-25BA-8AAC-3785C263959B}"/>
          </ac:picMkLst>
        </pc:picChg>
        <pc:picChg chg="add del">
          <ac:chgData name="Verma,Apoorva" userId="1e3fe074-7e9f-4378-a910-a16f1ca34078" providerId="ADAL" clId="{F3C88F16-585A-4111-B511-0A614FAAA778}" dt="2022-12-05T10:53:19.476" v="215"/>
          <ac:picMkLst>
            <pc:docMk/>
            <pc:sldMk cId="0" sldId="307"/>
            <ac:picMk id="10" creationId="{1FC5B0A5-D0C4-5242-BDCA-FA6499B785E3}"/>
          </ac:picMkLst>
        </pc:picChg>
        <pc:picChg chg="add del">
          <ac:chgData name="Verma,Apoorva" userId="1e3fe074-7e9f-4378-a910-a16f1ca34078" providerId="ADAL" clId="{F3C88F16-585A-4111-B511-0A614FAAA778}" dt="2022-12-05T10:53:31.392" v="220"/>
          <ac:picMkLst>
            <pc:docMk/>
            <pc:sldMk cId="0" sldId="307"/>
            <ac:picMk id="11" creationId="{96768212-58FF-0C6D-33C9-549F8471FFB5}"/>
          </ac:picMkLst>
        </pc:picChg>
        <pc:picChg chg="add del">
          <ac:chgData name="Verma,Apoorva" userId="1e3fe074-7e9f-4378-a910-a16f1ca34078" providerId="ADAL" clId="{F3C88F16-585A-4111-B511-0A614FAAA778}" dt="2022-12-05T10:53:51.758" v="228"/>
          <ac:picMkLst>
            <pc:docMk/>
            <pc:sldMk cId="0" sldId="307"/>
            <ac:picMk id="13" creationId="{284E1481-41D1-5619-64FC-C38DD50E38D6}"/>
          </ac:picMkLst>
        </pc:picChg>
        <pc:picChg chg="add del">
          <ac:chgData name="Verma,Apoorva" userId="1e3fe074-7e9f-4378-a910-a16f1ca34078" providerId="ADAL" clId="{F3C88F16-585A-4111-B511-0A614FAAA778}" dt="2022-12-05T10:54:03.196" v="233"/>
          <ac:picMkLst>
            <pc:docMk/>
            <pc:sldMk cId="0" sldId="307"/>
            <ac:picMk id="14" creationId="{F97A4767-54CC-99B6-E6DC-FA4EDE263A6E}"/>
          </ac:picMkLst>
        </pc:picChg>
        <pc:picChg chg="add mod">
          <ac:chgData name="Verma,Apoorva" userId="1e3fe074-7e9f-4378-a910-a16f1ca34078" providerId="ADAL" clId="{F3C88F16-585A-4111-B511-0A614FAAA778}" dt="2022-12-05T10:57:13.584" v="268" actId="164"/>
          <ac:picMkLst>
            <pc:docMk/>
            <pc:sldMk cId="0" sldId="307"/>
            <ac:picMk id="16" creationId="{2D1AA4B8-A955-739F-DE87-4AF200DBB5D6}"/>
          </ac:picMkLst>
        </pc:picChg>
        <pc:picChg chg="add del mod">
          <ac:chgData name="Verma,Apoorva" userId="1e3fe074-7e9f-4378-a910-a16f1ca34078" providerId="ADAL" clId="{F3C88F16-585A-4111-B511-0A614FAAA778}" dt="2022-12-05T10:56:18.265" v="255"/>
          <ac:picMkLst>
            <pc:docMk/>
            <pc:sldMk cId="0" sldId="307"/>
            <ac:picMk id="17" creationId="{16CA68DA-F3CE-A130-5AE5-756B879BB527}"/>
          </ac:picMkLst>
        </pc:picChg>
        <pc:picChg chg="add">
          <ac:chgData name="Verma,Apoorva" userId="1e3fe074-7e9f-4378-a910-a16f1ca34078" providerId="ADAL" clId="{F3C88F16-585A-4111-B511-0A614FAAA778}" dt="2022-12-05T10:57:15.564" v="270"/>
          <ac:picMkLst>
            <pc:docMk/>
            <pc:sldMk cId="0" sldId="307"/>
            <ac:picMk id="23" creationId="{50D91FE6-EDDF-A7AF-81BE-5AB92FE3AAF0}"/>
          </ac:picMkLst>
        </pc:picChg>
      </pc:sldChg>
      <pc:sldChg chg="addSp delSp modSp mod modNotes">
        <pc:chgData name="Verma,Apoorva" userId="1e3fe074-7e9f-4378-a910-a16f1ca34078" providerId="ADAL" clId="{F3C88F16-585A-4111-B511-0A614FAAA778}" dt="2022-12-05T10:57:52.784" v="281"/>
        <pc:sldMkLst>
          <pc:docMk/>
          <pc:sldMk cId="0" sldId="309"/>
        </pc:sldMkLst>
        <pc:spChg chg="add del mod topLvl">
          <ac:chgData name="Verma,Apoorva" userId="1e3fe074-7e9f-4378-a910-a16f1ca34078" providerId="ADAL" clId="{F3C88F16-585A-4111-B511-0A614FAAA778}" dt="2022-12-05T10:57:50.910" v="279" actId="164"/>
          <ac:spMkLst>
            <pc:docMk/>
            <pc:sldMk cId="0" sldId="309"/>
            <ac:spMk id="4" creationId="{5777BBB3-25EC-AE82-217F-5194C3DAA80E}"/>
          </ac:spMkLst>
        </pc:spChg>
        <pc:grpChg chg="add del mod">
          <ac:chgData name="Verma,Apoorva" userId="1e3fe074-7e9f-4378-a910-a16f1ca34078" providerId="ADAL" clId="{F3C88F16-585A-4111-B511-0A614FAAA778}" dt="2022-12-05T10:57:44.485" v="277" actId="165"/>
          <ac:grpSpMkLst>
            <pc:docMk/>
            <pc:sldMk cId="0" sldId="309"/>
            <ac:grpSpMk id="5" creationId="{E6EB7FC9-4A71-0E6C-F15E-B0EB7660C7C1}"/>
          </ac:grpSpMkLst>
        </pc:grpChg>
        <pc:grpChg chg="add del mod">
          <ac:chgData name="Verma,Apoorva" userId="1e3fe074-7e9f-4378-a910-a16f1ca34078" providerId="ADAL" clId="{F3C88F16-585A-4111-B511-0A614FAAA778}" dt="2022-12-05T10:57:51.326" v="280" actId="21"/>
          <ac:grpSpMkLst>
            <pc:docMk/>
            <pc:sldMk cId="0" sldId="309"/>
            <ac:grpSpMk id="10" creationId="{6D1D4BD2-DF35-269C-97DD-6F2846B322B7}"/>
          </ac:grpSpMkLst>
        </pc:grpChg>
        <pc:picChg chg="add del mod topLvl">
          <ac:chgData name="Verma,Apoorva" userId="1e3fe074-7e9f-4378-a910-a16f1ca34078" providerId="ADAL" clId="{F3C88F16-585A-4111-B511-0A614FAAA778}" dt="2022-12-05T10:57:50.910" v="279" actId="164"/>
          <ac:picMkLst>
            <pc:docMk/>
            <pc:sldMk cId="0" sldId="309"/>
            <ac:picMk id="3" creationId="{00000000-0000-0000-0000-000000000000}"/>
          </ac:picMkLst>
        </pc:picChg>
        <pc:picChg chg="add del">
          <ac:chgData name="Verma,Apoorva" userId="1e3fe074-7e9f-4378-a910-a16f1ca34078" providerId="ADAL" clId="{F3C88F16-585A-4111-B511-0A614FAAA778}" dt="2022-12-05T10:55:42.910" v="247"/>
          <ac:picMkLst>
            <pc:docMk/>
            <pc:sldMk cId="0" sldId="309"/>
            <ac:picMk id="6" creationId="{10C1B6F0-31F3-B007-906D-8A59D12F6E2F}"/>
          </ac:picMkLst>
        </pc:picChg>
        <pc:picChg chg="add del">
          <ac:chgData name="Verma,Apoorva" userId="1e3fe074-7e9f-4378-a910-a16f1ca34078" providerId="ADAL" clId="{F3C88F16-585A-4111-B511-0A614FAAA778}" dt="2022-12-05T10:56:09.042" v="252"/>
          <ac:picMkLst>
            <pc:docMk/>
            <pc:sldMk cId="0" sldId="309"/>
            <ac:picMk id="7" creationId="{AF6164F3-9C5D-DD2B-EEE4-CB1E1254BCEB}"/>
          </ac:picMkLst>
        </pc:picChg>
        <pc:picChg chg="add del">
          <ac:chgData name="Verma,Apoorva" userId="1e3fe074-7e9f-4378-a910-a16f1ca34078" providerId="ADAL" clId="{F3C88F16-585A-4111-B511-0A614FAAA778}" dt="2022-12-05T10:56:45.347" v="261"/>
          <ac:picMkLst>
            <pc:docMk/>
            <pc:sldMk cId="0" sldId="309"/>
            <ac:picMk id="8" creationId="{3D4A8CB5-89B5-0BB6-8EDF-E5EBC58AB9B6}"/>
          </ac:picMkLst>
        </pc:picChg>
        <pc:picChg chg="add del">
          <ac:chgData name="Verma,Apoorva" userId="1e3fe074-7e9f-4378-a910-a16f1ca34078" providerId="ADAL" clId="{F3C88F16-585A-4111-B511-0A614FAAA778}" dt="2022-12-05T10:57:37.679" v="274"/>
          <ac:picMkLst>
            <pc:docMk/>
            <pc:sldMk cId="0" sldId="309"/>
            <ac:picMk id="9" creationId="{55B87E4D-C1A9-D5C2-0540-3B8C6F299301}"/>
          </ac:picMkLst>
        </pc:picChg>
        <pc:picChg chg="add">
          <ac:chgData name="Verma,Apoorva" userId="1e3fe074-7e9f-4378-a910-a16f1ca34078" providerId="ADAL" clId="{F3C88F16-585A-4111-B511-0A614FAAA778}" dt="2022-12-05T10:57:52.784" v="281"/>
          <ac:picMkLst>
            <pc:docMk/>
            <pc:sldMk cId="0" sldId="309"/>
            <ac:picMk id="11" creationId="{E5FF087E-9611-A589-689B-4544CF22C66B}"/>
          </ac:picMkLst>
        </pc:picChg>
      </pc:sldChg>
      <pc:sldChg chg="addSp delSp modSp mod modNotes">
        <pc:chgData name="Verma,Apoorva" userId="1e3fe074-7e9f-4378-a910-a16f1ca34078" providerId="ADAL" clId="{F3C88F16-585A-4111-B511-0A614FAAA778}" dt="2022-12-05T10:58:44.813" v="286"/>
        <pc:sldMkLst>
          <pc:docMk/>
          <pc:sldMk cId="0" sldId="311"/>
        </pc:sldMkLst>
        <pc:spChg chg="add mod">
          <ac:chgData name="Verma,Apoorva" userId="1e3fe074-7e9f-4378-a910-a16f1ca34078" providerId="ADAL" clId="{F3C88F16-585A-4111-B511-0A614FAAA778}" dt="2022-12-05T10:58:43.050" v="284" actId="164"/>
          <ac:spMkLst>
            <pc:docMk/>
            <pc:sldMk cId="0" sldId="311"/>
            <ac:spMk id="4" creationId="{456F76C3-E1BC-808B-0CA3-5FCB0E2FCD31}"/>
          </ac:spMkLst>
        </pc:spChg>
        <pc:grpChg chg="add del mod">
          <ac:chgData name="Verma,Apoorva" userId="1e3fe074-7e9f-4378-a910-a16f1ca34078" providerId="ADAL" clId="{F3C88F16-585A-4111-B511-0A614FAAA778}" dt="2022-12-05T10:58:43.398" v="285" actId="21"/>
          <ac:grpSpMkLst>
            <pc:docMk/>
            <pc:sldMk cId="0" sldId="311"/>
            <ac:grpSpMk id="5" creationId="{F1ACF5C1-059F-88BD-6907-5187B1F01B05}"/>
          </ac:grpSpMkLst>
        </pc:grpChg>
        <pc:picChg chg="mod">
          <ac:chgData name="Verma,Apoorva" userId="1e3fe074-7e9f-4378-a910-a16f1ca34078" providerId="ADAL" clId="{F3C88F16-585A-4111-B511-0A614FAAA778}" dt="2022-12-05T10:58:43.050" v="284" actId="164"/>
          <ac:picMkLst>
            <pc:docMk/>
            <pc:sldMk cId="0" sldId="311"/>
            <ac:picMk id="3" creationId="{00000000-0000-0000-0000-000000000000}"/>
          </ac:picMkLst>
        </pc:picChg>
        <pc:picChg chg="add">
          <ac:chgData name="Verma,Apoorva" userId="1e3fe074-7e9f-4378-a910-a16f1ca34078" providerId="ADAL" clId="{F3C88F16-585A-4111-B511-0A614FAAA778}" dt="2022-12-05T10:58:44.813" v="286"/>
          <ac:picMkLst>
            <pc:docMk/>
            <pc:sldMk cId="0" sldId="311"/>
            <ac:picMk id="6" creationId="{0A74C2C8-BA59-4543-E753-E9EF0863FE47}"/>
          </ac:picMkLst>
        </pc:picChg>
      </pc:sldChg>
      <pc:sldChg chg="addSp delSp modSp del modNotes">
        <pc:chgData name="Verma,Apoorva" userId="1e3fe074-7e9f-4378-a910-a16f1ca34078" providerId="ADAL" clId="{F3C88F16-585A-4111-B511-0A614FAAA778}" dt="2022-12-05T10:55:20.366" v="243" actId="47"/>
        <pc:sldMkLst>
          <pc:docMk/>
          <pc:sldMk cId="0" sldId="313"/>
        </pc:sldMkLst>
        <pc:spChg chg="add del mod">
          <ac:chgData name="Verma,Apoorva" userId="1e3fe074-7e9f-4378-a910-a16f1ca34078" providerId="ADAL" clId="{F3C88F16-585A-4111-B511-0A614FAAA778}" dt="2022-12-05T10:48:29.658" v="148"/>
          <ac:spMkLst>
            <pc:docMk/>
            <pc:sldMk cId="0" sldId="313"/>
            <ac:spMk id="4" creationId="{610CE2EE-443C-4DC9-04B5-32B2E65C33F0}"/>
          </ac:spMkLst>
        </pc:spChg>
      </pc:sldChg>
      <pc:sldChg chg="addSp delSp modSp mod modNotes">
        <pc:chgData name="Verma,Apoorva" userId="1e3fe074-7e9f-4378-a910-a16f1ca34078" providerId="ADAL" clId="{F3C88F16-585A-4111-B511-0A614FAAA778}" dt="2022-12-05T10:59:37.845" v="308"/>
        <pc:sldMkLst>
          <pc:docMk/>
          <pc:sldMk cId="0" sldId="315"/>
        </pc:sldMkLst>
        <pc:spChg chg="add del mod topLvl">
          <ac:chgData name="Verma,Apoorva" userId="1e3fe074-7e9f-4378-a910-a16f1ca34078" providerId="ADAL" clId="{F3C88F16-585A-4111-B511-0A614FAAA778}" dt="2022-12-05T10:59:36.215" v="306" actId="164"/>
          <ac:spMkLst>
            <pc:docMk/>
            <pc:sldMk cId="0" sldId="315"/>
            <ac:spMk id="4" creationId="{95FC3F7B-E855-6E77-24E4-8227D1A55CB7}"/>
          </ac:spMkLst>
        </pc:spChg>
        <pc:grpChg chg="add del mod">
          <ac:chgData name="Verma,Apoorva" userId="1e3fe074-7e9f-4378-a910-a16f1ca34078" providerId="ADAL" clId="{F3C88F16-585A-4111-B511-0A614FAAA778}" dt="2022-12-05T10:59:32.088" v="304" actId="165"/>
          <ac:grpSpMkLst>
            <pc:docMk/>
            <pc:sldMk cId="0" sldId="315"/>
            <ac:grpSpMk id="5" creationId="{E71ADB48-D4F1-85D5-892F-F5AE4BAF47E4}"/>
          </ac:grpSpMkLst>
        </pc:grpChg>
        <pc:grpChg chg="add del mod">
          <ac:chgData name="Verma,Apoorva" userId="1e3fe074-7e9f-4378-a910-a16f1ca34078" providerId="ADAL" clId="{F3C88F16-585A-4111-B511-0A614FAAA778}" dt="2022-12-05T10:59:36.635" v="307" actId="21"/>
          <ac:grpSpMkLst>
            <pc:docMk/>
            <pc:sldMk cId="0" sldId="315"/>
            <ac:grpSpMk id="8" creationId="{77BED987-191D-EEA1-5601-AF2EB1F522D8}"/>
          </ac:grpSpMkLst>
        </pc:grpChg>
        <pc:picChg chg="add del mod topLvl">
          <ac:chgData name="Verma,Apoorva" userId="1e3fe074-7e9f-4378-a910-a16f1ca34078" providerId="ADAL" clId="{F3C88F16-585A-4111-B511-0A614FAAA778}" dt="2022-12-05T10:59:36.215" v="306" actId="164"/>
          <ac:picMkLst>
            <pc:docMk/>
            <pc:sldMk cId="0" sldId="315"/>
            <ac:picMk id="3" creationId="{00000000-0000-0000-0000-000000000000}"/>
          </ac:picMkLst>
        </pc:picChg>
        <pc:picChg chg="add del">
          <ac:chgData name="Verma,Apoorva" userId="1e3fe074-7e9f-4378-a910-a16f1ca34078" providerId="ADAL" clId="{F3C88F16-585A-4111-B511-0A614FAAA778}" dt="2022-12-05T10:59:15.276" v="296"/>
          <ac:picMkLst>
            <pc:docMk/>
            <pc:sldMk cId="0" sldId="315"/>
            <ac:picMk id="6" creationId="{746E95A7-D7A2-9B66-EE52-C5BF41DBEF0B}"/>
          </ac:picMkLst>
        </pc:picChg>
        <pc:picChg chg="add del">
          <ac:chgData name="Verma,Apoorva" userId="1e3fe074-7e9f-4378-a910-a16f1ca34078" providerId="ADAL" clId="{F3C88F16-585A-4111-B511-0A614FAAA778}" dt="2022-12-05T10:59:25.444" v="301"/>
          <ac:picMkLst>
            <pc:docMk/>
            <pc:sldMk cId="0" sldId="315"/>
            <ac:picMk id="7" creationId="{105BD85A-BF27-FB30-9787-22E49B8C3549}"/>
          </ac:picMkLst>
        </pc:picChg>
        <pc:picChg chg="add">
          <ac:chgData name="Verma,Apoorva" userId="1e3fe074-7e9f-4378-a910-a16f1ca34078" providerId="ADAL" clId="{F3C88F16-585A-4111-B511-0A614FAAA778}" dt="2022-12-05T10:59:37.845" v="308"/>
          <ac:picMkLst>
            <pc:docMk/>
            <pc:sldMk cId="0" sldId="315"/>
            <ac:picMk id="9" creationId="{7666E5F3-A321-539D-C85C-18A902268E4B}"/>
          </ac:picMkLst>
        </pc:picChg>
      </pc:sldChg>
      <pc:sldChg chg="addSp delSp modSp mod modNotes">
        <pc:chgData name="Verma,Apoorva" userId="1e3fe074-7e9f-4378-a910-a16f1ca34078" providerId="ADAL" clId="{F3C88F16-585A-4111-B511-0A614FAAA778}" dt="2022-12-05T11:00:06.666" v="318"/>
        <pc:sldMkLst>
          <pc:docMk/>
          <pc:sldMk cId="0" sldId="317"/>
        </pc:sldMkLst>
        <pc:spChg chg="add del mod topLvl">
          <ac:chgData name="Verma,Apoorva" userId="1e3fe074-7e9f-4378-a910-a16f1ca34078" providerId="ADAL" clId="{F3C88F16-585A-4111-B511-0A614FAAA778}" dt="2022-12-05T11:00:05.526" v="317" actId="21"/>
          <ac:spMkLst>
            <pc:docMk/>
            <pc:sldMk cId="0" sldId="317"/>
            <ac:spMk id="4" creationId="{62C14BF6-F87D-61EC-EF32-8BBE3EDEFCD0}"/>
          </ac:spMkLst>
        </pc:spChg>
        <pc:grpChg chg="add del mod">
          <ac:chgData name="Verma,Apoorva" userId="1e3fe074-7e9f-4378-a910-a16f1ca34078" providerId="ADAL" clId="{F3C88F16-585A-4111-B511-0A614FAAA778}" dt="2022-12-05T11:00:05.526" v="317" actId="21"/>
          <ac:grpSpMkLst>
            <pc:docMk/>
            <pc:sldMk cId="0" sldId="317"/>
            <ac:grpSpMk id="5" creationId="{083878D2-AF24-69D4-DB60-4154C5DF80A3}"/>
          </ac:grpSpMkLst>
        </pc:grpChg>
        <pc:picChg chg="del mod topLvl">
          <ac:chgData name="Verma,Apoorva" userId="1e3fe074-7e9f-4378-a910-a16f1ca34078" providerId="ADAL" clId="{F3C88F16-585A-4111-B511-0A614FAAA778}" dt="2022-12-05T11:00:05.526" v="317" actId="21"/>
          <ac:picMkLst>
            <pc:docMk/>
            <pc:sldMk cId="0" sldId="317"/>
            <ac:picMk id="3" creationId="{00000000-0000-0000-0000-000000000000}"/>
          </ac:picMkLst>
        </pc:picChg>
        <pc:picChg chg="add del">
          <ac:chgData name="Verma,Apoorva" userId="1e3fe074-7e9f-4378-a910-a16f1ca34078" providerId="ADAL" clId="{F3C88F16-585A-4111-B511-0A614FAAA778}" dt="2022-12-05T11:00:00.221" v="314"/>
          <ac:picMkLst>
            <pc:docMk/>
            <pc:sldMk cId="0" sldId="317"/>
            <ac:picMk id="6" creationId="{900289B9-E4A3-6672-034C-424E8090C145}"/>
          </ac:picMkLst>
        </pc:picChg>
        <pc:picChg chg="add">
          <ac:chgData name="Verma,Apoorva" userId="1e3fe074-7e9f-4378-a910-a16f1ca34078" providerId="ADAL" clId="{F3C88F16-585A-4111-B511-0A614FAAA778}" dt="2022-12-05T11:00:06.666" v="318"/>
          <ac:picMkLst>
            <pc:docMk/>
            <pc:sldMk cId="0" sldId="317"/>
            <ac:picMk id="7" creationId="{45C8D2BF-9973-0A7C-A28A-B145BAE6CCD9}"/>
          </ac:picMkLst>
        </pc:picChg>
      </pc:sldChg>
      <pc:sldChg chg="addSp delSp modSp mod modNotes">
        <pc:chgData name="Verma,Apoorva" userId="1e3fe074-7e9f-4378-a910-a16f1ca34078" providerId="ADAL" clId="{F3C88F16-585A-4111-B511-0A614FAAA778}" dt="2022-12-05T11:00:34.628" v="328"/>
        <pc:sldMkLst>
          <pc:docMk/>
          <pc:sldMk cId="0" sldId="319"/>
        </pc:sldMkLst>
        <pc:spChg chg="add del mod topLvl">
          <ac:chgData name="Verma,Apoorva" userId="1e3fe074-7e9f-4378-a910-a16f1ca34078" providerId="ADAL" clId="{F3C88F16-585A-4111-B511-0A614FAAA778}" dt="2022-12-05T11:00:31.758" v="327" actId="21"/>
          <ac:spMkLst>
            <pc:docMk/>
            <pc:sldMk cId="0" sldId="319"/>
            <ac:spMk id="4" creationId="{83E7597A-08CA-F27A-F608-BE4B444ECC05}"/>
          </ac:spMkLst>
        </pc:spChg>
        <pc:grpChg chg="add del mod">
          <ac:chgData name="Verma,Apoorva" userId="1e3fe074-7e9f-4378-a910-a16f1ca34078" providerId="ADAL" clId="{F3C88F16-585A-4111-B511-0A614FAAA778}" dt="2022-12-05T11:00:31.758" v="327" actId="21"/>
          <ac:grpSpMkLst>
            <pc:docMk/>
            <pc:sldMk cId="0" sldId="319"/>
            <ac:grpSpMk id="5" creationId="{553A1E0F-88C5-4E20-D272-8E7C8489007D}"/>
          </ac:grpSpMkLst>
        </pc:grpChg>
        <pc:picChg chg="del mod topLvl">
          <ac:chgData name="Verma,Apoorva" userId="1e3fe074-7e9f-4378-a910-a16f1ca34078" providerId="ADAL" clId="{F3C88F16-585A-4111-B511-0A614FAAA778}" dt="2022-12-05T11:00:31.758" v="327" actId="21"/>
          <ac:picMkLst>
            <pc:docMk/>
            <pc:sldMk cId="0" sldId="319"/>
            <ac:picMk id="3" creationId="{00000000-0000-0000-0000-000000000000}"/>
          </ac:picMkLst>
        </pc:picChg>
        <pc:picChg chg="add del">
          <ac:chgData name="Verma,Apoorva" userId="1e3fe074-7e9f-4378-a910-a16f1ca34078" providerId="ADAL" clId="{F3C88F16-585A-4111-B511-0A614FAAA778}" dt="2022-12-05T11:00:26.309" v="324"/>
          <ac:picMkLst>
            <pc:docMk/>
            <pc:sldMk cId="0" sldId="319"/>
            <ac:picMk id="6" creationId="{47434D76-BB36-A82A-742A-8D9D16441F77}"/>
          </ac:picMkLst>
        </pc:picChg>
        <pc:picChg chg="add">
          <ac:chgData name="Verma,Apoorva" userId="1e3fe074-7e9f-4378-a910-a16f1ca34078" providerId="ADAL" clId="{F3C88F16-585A-4111-B511-0A614FAAA778}" dt="2022-12-05T11:00:34.628" v="328"/>
          <ac:picMkLst>
            <pc:docMk/>
            <pc:sldMk cId="0" sldId="319"/>
            <ac:picMk id="7" creationId="{3BE47796-BBC5-2BAB-06B2-7BC68F97B9E4}"/>
          </ac:picMkLst>
        </pc:picChg>
      </pc:sldChg>
      <pc:sldChg chg="addSp delSp modSp mod modNotes">
        <pc:chgData name="Verma,Apoorva" userId="1e3fe074-7e9f-4378-a910-a16f1ca34078" providerId="ADAL" clId="{F3C88F16-585A-4111-B511-0A614FAAA778}" dt="2022-12-05T11:01:05.997" v="333"/>
        <pc:sldMkLst>
          <pc:docMk/>
          <pc:sldMk cId="0" sldId="321"/>
        </pc:sldMkLst>
        <pc:spChg chg="add mod">
          <ac:chgData name="Verma,Apoorva" userId="1e3fe074-7e9f-4378-a910-a16f1ca34078" providerId="ADAL" clId="{F3C88F16-585A-4111-B511-0A614FAAA778}" dt="2022-12-05T11:01:04.492" v="331" actId="164"/>
          <ac:spMkLst>
            <pc:docMk/>
            <pc:sldMk cId="0" sldId="321"/>
            <ac:spMk id="4" creationId="{02CC323A-11D2-45C7-08F2-0535259653B2}"/>
          </ac:spMkLst>
        </pc:spChg>
        <pc:grpChg chg="add del mod">
          <ac:chgData name="Verma,Apoorva" userId="1e3fe074-7e9f-4378-a910-a16f1ca34078" providerId="ADAL" clId="{F3C88F16-585A-4111-B511-0A614FAAA778}" dt="2022-12-05T11:01:04.849" v="332" actId="21"/>
          <ac:grpSpMkLst>
            <pc:docMk/>
            <pc:sldMk cId="0" sldId="321"/>
            <ac:grpSpMk id="5" creationId="{9D0DF7EE-3816-09F7-177B-C6FE02D0A33D}"/>
          </ac:grpSpMkLst>
        </pc:grpChg>
        <pc:picChg chg="mod">
          <ac:chgData name="Verma,Apoorva" userId="1e3fe074-7e9f-4378-a910-a16f1ca34078" providerId="ADAL" clId="{F3C88F16-585A-4111-B511-0A614FAAA778}" dt="2022-12-05T11:01:04.492" v="331" actId="164"/>
          <ac:picMkLst>
            <pc:docMk/>
            <pc:sldMk cId="0" sldId="321"/>
            <ac:picMk id="3" creationId="{00000000-0000-0000-0000-000000000000}"/>
          </ac:picMkLst>
        </pc:picChg>
        <pc:picChg chg="add">
          <ac:chgData name="Verma,Apoorva" userId="1e3fe074-7e9f-4378-a910-a16f1ca34078" providerId="ADAL" clId="{F3C88F16-585A-4111-B511-0A614FAAA778}" dt="2022-12-05T11:01:05.997" v="333"/>
          <ac:picMkLst>
            <pc:docMk/>
            <pc:sldMk cId="0" sldId="321"/>
            <ac:picMk id="6" creationId="{0F22E958-A7E9-6AB1-DED6-330A5D85AB57}"/>
          </ac:picMkLst>
        </pc:picChg>
      </pc:sldChg>
      <pc:sldChg chg="addSp delSp modSp mod modNotes">
        <pc:chgData name="Verma,Apoorva" userId="1e3fe074-7e9f-4378-a910-a16f1ca34078" providerId="ADAL" clId="{F3C88F16-585A-4111-B511-0A614FAAA778}" dt="2022-12-05T11:02:03.505" v="353"/>
        <pc:sldMkLst>
          <pc:docMk/>
          <pc:sldMk cId="0" sldId="325"/>
        </pc:sldMkLst>
        <pc:spChg chg="add del mod topLvl">
          <ac:chgData name="Verma,Apoorva" userId="1e3fe074-7e9f-4378-a910-a16f1ca34078" providerId="ADAL" clId="{F3C88F16-585A-4111-B511-0A614FAAA778}" dt="2022-12-05T11:02:01.918" v="351" actId="164"/>
          <ac:spMkLst>
            <pc:docMk/>
            <pc:sldMk cId="0" sldId="325"/>
            <ac:spMk id="4" creationId="{7BD3D608-4D92-4EE2-0254-2DBB95107253}"/>
          </ac:spMkLst>
        </pc:spChg>
        <pc:grpChg chg="add del mod">
          <ac:chgData name="Verma,Apoorva" userId="1e3fe074-7e9f-4378-a910-a16f1ca34078" providerId="ADAL" clId="{F3C88F16-585A-4111-B511-0A614FAAA778}" dt="2022-12-05T11:01:57.529" v="348" actId="165"/>
          <ac:grpSpMkLst>
            <pc:docMk/>
            <pc:sldMk cId="0" sldId="325"/>
            <ac:grpSpMk id="5" creationId="{9823DC41-B82C-B99F-B4F1-305880F90C0B}"/>
          </ac:grpSpMkLst>
        </pc:grpChg>
        <pc:grpChg chg="add del mod">
          <ac:chgData name="Verma,Apoorva" userId="1e3fe074-7e9f-4378-a910-a16f1ca34078" providerId="ADAL" clId="{F3C88F16-585A-4111-B511-0A614FAAA778}" dt="2022-12-05T11:02:02.243" v="352" actId="21"/>
          <ac:grpSpMkLst>
            <pc:docMk/>
            <pc:sldMk cId="0" sldId="325"/>
            <ac:grpSpMk id="8" creationId="{319EAF42-B0D3-598E-E941-9D33C5F498A3}"/>
          </ac:grpSpMkLst>
        </pc:grpChg>
        <pc:picChg chg="add del mod topLvl">
          <ac:chgData name="Verma,Apoorva" userId="1e3fe074-7e9f-4378-a910-a16f1ca34078" providerId="ADAL" clId="{F3C88F16-585A-4111-B511-0A614FAAA778}" dt="2022-12-05T11:02:01.918" v="351" actId="164"/>
          <ac:picMkLst>
            <pc:docMk/>
            <pc:sldMk cId="0" sldId="325"/>
            <ac:picMk id="3" creationId="{00000000-0000-0000-0000-000000000000}"/>
          </ac:picMkLst>
        </pc:picChg>
        <pc:picChg chg="add del">
          <ac:chgData name="Verma,Apoorva" userId="1e3fe074-7e9f-4378-a910-a16f1ca34078" providerId="ADAL" clId="{F3C88F16-585A-4111-B511-0A614FAAA778}" dt="2022-12-05T11:01:30.001" v="339"/>
          <ac:picMkLst>
            <pc:docMk/>
            <pc:sldMk cId="0" sldId="325"/>
            <ac:picMk id="6" creationId="{AD4CC018-4AEB-4EF5-66C1-645FDC2F26F4}"/>
          </ac:picMkLst>
        </pc:picChg>
        <pc:picChg chg="add del">
          <ac:chgData name="Verma,Apoorva" userId="1e3fe074-7e9f-4378-a910-a16f1ca34078" providerId="ADAL" clId="{F3C88F16-585A-4111-B511-0A614FAAA778}" dt="2022-12-05T11:01:51.041" v="345"/>
          <ac:picMkLst>
            <pc:docMk/>
            <pc:sldMk cId="0" sldId="325"/>
            <ac:picMk id="7" creationId="{4460064C-064E-9E8A-937A-AEB3D8FB6719}"/>
          </ac:picMkLst>
        </pc:picChg>
        <pc:picChg chg="add">
          <ac:chgData name="Verma,Apoorva" userId="1e3fe074-7e9f-4378-a910-a16f1ca34078" providerId="ADAL" clId="{F3C88F16-585A-4111-B511-0A614FAAA778}" dt="2022-12-05T11:02:03.505" v="353"/>
          <ac:picMkLst>
            <pc:docMk/>
            <pc:sldMk cId="0" sldId="325"/>
            <ac:picMk id="9" creationId="{C10646CB-390B-3EBE-43C8-CBA8C33B340D}"/>
          </ac:picMkLst>
        </pc:picChg>
      </pc:sldChg>
      <pc:sldChg chg="addSp delSp modSp mod modNotes">
        <pc:chgData name="Verma,Apoorva" userId="1e3fe074-7e9f-4378-a910-a16f1ca34078" providerId="ADAL" clId="{F3C88F16-585A-4111-B511-0A614FAAA778}" dt="2022-12-05T11:03:12.939" v="378"/>
        <pc:sldMkLst>
          <pc:docMk/>
          <pc:sldMk cId="0" sldId="331"/>
        </pc:sldMkLst>
        <pc:spChg chg="add del mod">
          <ac:chgData name="Verma,Apoorva" userId="1e3fe074-7e9f-4378-a910-a16f1ca34078" providerId="ADAL" clId="{F3C88F16-585A-4111-B511-0A614FAAA778}" dt="2022-12-05T11:02:50.467" v="365" actId="478"/>
          <ac:spMkLst>
            <pc:docMk/>
            <pc:sldMk cId="0" sldId="331"/>
            <ac:spMk id="4" creationId="{3B37BA9A-A0CD-D738-2A60-EEEF3F552BD3}"/>
          </ac:spMkLst>
        </pc:spChg>
        <pc:spChg chg="add del mod topLvl">
          <ac:chgData name="Verma,Apoorva" userId="1e3fe074-7e9f-4378-a910-a16f1ca34078" providerId="ADAL" clId="{F3C88F16-585A-4111-B511-0A614FAAA778}" dt="2022-12-05T11:03:11.490" v="377" actId="21"/>
          <ac:spMkLst>
            <pc:docMk/>
            <pc:sldMk cId="0" sldId="331"/>
            <ac:spMk id="5" creationId="{6FEE164E-96F4-768B-D1CD-6C6365F74B7F}"/>
          </ac:spMkLst>
        </pc:spChg>
        <pc:grpChg chg="add del mod">
          <ac:chgData name="Verma,Apoorva" userId="1e3fe074-7e9f-4378-a910-a16f1ca34078" providerId="ADAL" clId="{F3C88F16-585A-4111-B511-0A614FAAA778}" dt="2022-12-05T11:02:47.631" v="364" actId="164"/>
          <ac:grpSpMkLst>
            <pc:docMk/>
            <pc:sldMk cId="0" sldId="331"/>
            <ac:grpSpMk id="6" creationId="{F2BEC840-12C9-F3BC-2170-80A8C80AA993}"/>
          </ac:grpSpMkLst>
        </pc:grpChg>
        <pc:grpChg chg="add del mod">
          <ac:chgData name="Verma,Apoorva" userId="1e3fe074-7e9f-4378-a910-a16f1ca34078" providerId="ADAL" clId="{F3C88F16-585A-4111-B511-0A614FAAA778}" dt="2022-12-05T11:03:11.490" v="377" actId="21"/>
          <ac:grpSpMkLst>
            <pc:docMk/>
            <pc:sldMk cId="0" sldId="331"/>
            <ac:grpSpMk id="8" creationId="{90AB1554-004B-D42B-87F3-77A6CE926305}"/>
          </ac:grpSpMkLst>
        </pc:grpChg>
        <pc:picChg chg="del mod topLvl">
          <ac:chgData name="Verma,Apoorva" userId="1e3fe074-7e9f-4378-a910-a16f1ca34078" providerId="ADAL" clId="{F3C88F16-585A-4111-B511-0A614FAAA778}" dt="2022-12-05T11:03:11.490" v="377" actId="21"/>
          <ac:picMkLst>
            <pc:docMk/>
            <pc:sldMk cId="0" sldId="331"/>
            <ac:picMk id="3" creationId="{00000000-0000-0000-0000-000000000000}"/>
          </ac:picMkLst>
        </pc:picChg>
        <pc:picChg chg="add del">
          <ac:chgData name="Verma,Apoorva" userId="1e3fe074-7e9f-4378-a910-a16f1ca34078" providerId="ADAL" clId="{F3C88F16-585A-4111-B511-0A614FAAA778}" dt="2022-12-05T11:02:44.850" v="361"/>
          <ac:picMkLst>
            <pc:docMk/>
            <pc:sldMk cId="0" sldId="331"/>
            <ac:picMk id="7" creationId="{8B073D1D-4C59-EB37-8EEE-A7F0BF8D7218}"/>
          </ac:picMkLst>
        </pc:picChg>
        <pc:picChg chg="add del">
          <ac:chgData name="Verma,Apoorva" userId="1e3fe074-7e9f-4378-a910-a16f1ca34078" providerId="ADAL" clId="{F3C88F16-585A-4111-B511-0A614FAAA778}" dt="2022-12-05T11:03:02.549" v="371"/>
          <ac:picMkLst>
            <pc:docMk/>
            <pc:sldMk cId="0" sldId="331"/>
            <ac:picMk id="9" creationId="{3A6D4518-6645-8853-A3B7-D0907150BCCC}"/>
          </ac:picMkLst>
        </pc:picChg>
        <pc:picChg chg="add">
          <ac:chgData name="Verma,Apoorva" userId="1e3fe074-7e9f-4378-a910-a16f1ca34078" providerId="ADAL" clId="{F3C88F16-585A-4111-B511-0A614FAAA778}" dt="2022-12-05T11:03:12.939" v="378"/>
          <ac:picMkLst>
            <pc:docMk/>
            <pc:sldMk cId="0" sldId="331"/>
            <ac:picMk id="10" creationId="{B3A5B143-C9B4-7136-1C48-912AF5DC0920}"/>
          </ac:picMkLst>
        </pc:picChg>
      </pc:sldChg>
      <pc:sldChg chg="addSp delSp modSp mod modNotes">
        <pc:chgData name="Verma,Apoorva" userId="1e3fe074-7e9f-4378-a910-a16f1ca34078" providerId="ADAL" clId="{F3C88F16-585A-4111-B511-0A614FAAA778}" dt="2022-12-05T11:04:39.176" v="411"/>
        <pc:sldMkLst>
          <pc:docMk/>
          <pc:sldMk cId="0" sldId="347"/>
        </pc:sldMkLst>
        <pc:spChg chg="add del mod topLvl">
          <ac:chgData name="Verma,Apoorva" userId="1e3fe074-7e9f-4378-a910-a16f1ca34078" providerId="ADAL" clId="{F3C88F16-585A-4111-B511-0A614FAAA778}" dt="2022-12-05T11:04:37.456" v="409" actId="164"/>
          <ac:spMkLst>
            <pc:docMk/>
            <pc:sldMk cId="0" sldId="347"/>
            <ac:spMk id="4" creationId="{81F36E5A-2E96-6665-DA08-97057B16ABFC}"/>
          </ac:spMkLst>
        </pc:spChg>
        <pc:grpChg chg="add del mod">
          <ac:chgData name="Verma,Apoorva" userId="1e3fe074-7e9f-4378-a910-a16f1ca34078" providerId="ADAL" clId="{F3C88F16-585A-4111-B511-0A614FAAA778}" dt="2022-12-05T11:04:00.887" v="394" actId="165"/>
          <ac:grpSpMkLst>
            <pc:docMk/>
            <pc:sldMk cId="0" sldId="347"/>
            <ac:grpSpMk id="5" creationId="{C26DEE2A-DDFE-1711-CAE6-E3DC7B7E03FE}"/>
          </ac:grpSpMkLst>
        </pc:grpChg>
        <pc:grpChg chg="add del mod">
          <ac:chgData name="Verma,Apoorva" userId="1e3fe074-7e9f-4378-a910-a16f1ca34078" providerId="ADAL" clId="{F3C88F16-585A-4111-B511-0A614FAAA778}" dt="2022-12-05T11:04:32.620" v="407" actId="165"/>
          <ac:grpSpMkLst>
            <pc:docMk/>
            <pc:sldMk cId="0" sldId="347"/>
            <ac:grpSpMk id="8" creationId="{6F63EC7D-B8C0-35C6-78A9-A15D7F0BCFC0}"/>
          </ac:grpSpMkLst>
        </pc:grpChg>
        <pc:grpChg chg="add del mod">
          <ac:chgData name="Verma,Apoorva" userId="1e3fe074-7e9f-4378-a910-a16f1ca34078" providerId="ADAL" clId="{F3C88F16-585A-4111-B511-0A614FAAA778}" dt="2022-12-05T11:04:37.800" v="410" actId="21"/>
          <ac:grpSpMkLst>
            <pc:docMk/>
            <pc:sldMk cId="0" sldId="347"/>
            <ac:grpSpMk id="11" creationId="{73857B1A-5D76-E4BD-D4B1-9482AF8AE835}"/>
          </ac:grpSpMkLst>
        </pc:grpChg>
        <pc:picChg chg="add del mod topLvl">
          <ac:chgData name="Verma,Apoorva" userId="1e3fe074-7e9f-4378-a910-a16f1ca34078" providerId="ADAL" clId="{F3C88F16-585A-4111-B511-0A614FAAA778}" dt="2022-12-05T11:04:37.456" v="409" actId="164"/>
          <ac:picMkLst>
            <pc:docMk/>
            <pc:sldMk cId="0" sldId="347"/>
            <ac:picMk id="3" creationId="{00000000-0000-0000-0000-000000000000}"/>
          </ac:picMkLst>
        </pc:picChg>
        <pc:picChg chg="add del">
          <ac:chgData name="Verma,Apoorva" userId="1e3fe074-7e9f-4378-a910-a16f1ca34078" providerId="ADAL" clId="{F3C88F16-585A-4111-B511-0A614FAAA778}" dt="2022-12-05T11:03:43.157" v="386"/>
          <ac:picMkLst>
            <pc:docMk/>
            <pc:sldMk cId="0" sldId="347"/>
            <ac:picMk id="6" creationId="{5DC36C15-F74F-13B0-59DA-5BCD7ED53EA0}"/>
          </ac:picMkLst>
        </pc:picChg>
        <pc:picChg chg="add del">
          <ac:chgData name="Verma,Apoorva" userId="1e3fe074-7e9f-4378-a910-a16f1ca34078" providerId="ADAL" clId="{F3C88F16-585A-4111-B511-0A614FAAA778}" dt="2022-12-05T11:03:55.629" v="391"/>
          <ac:picMkLst>
            <pc:docMk/>
            <pc:sldMk cId="0" sldId="347"/>
            <ac:picMk id="7" creationId="{FF82420D-BA0A-5ABE-B3A2-D2BE0E980430}"/>
          </ac:picMkLst>
        </pc:picChg>
        <pc:picChg chg="add del">
          <ac:chgData name="Verma,Apoorva" userId="1e3fe074-7e9f-4378-a910-a16f1ca34078" providerId="ADAL" clId="{F3C88F16-585A-4111-B511-0A614FAAA778}" dt="2022-12-05T11:04:13.930" v="399"/>
          <ac:picMkLst>
            <pc:docMk/>
            <pc:sldMk cId="0" sldId="347"/>
            <ac:picMk id="9" creationId="{AC4F2655-8D7C-2655-11E7-E0A2D1BF2307}"/>
          </ac:picMkLst>
        </pc:picChg>
        <pc:picChg chg="add del">
          <ac:chgData name="Verma,Apoorva" userId="1e3fe074-7e9f-4378-a910-a16f1ca34078" providerId="ADAL" clId="{F3C88F16-585A-4111-B511-0A614FAAA778}" dt="2022-12-05T11:04:26.969" v="404"/>
          <ac:picMkLst>
            <pc:docMk/>
            <pc:sldMk cId="0" sldId="347"/>
            <ac:picMk id="10" creationId="{DC8B7601-8A27-09AF-0BFF-F3A3A831B39E}"/>
          </ac:picMkLst>
        </pc:picChg>
        <pc:picChg chg="add">
          <ac:chgData name="Verma,Apoorva" userId="1e3fe074-7e9f-4378-a910-a16f1ca34078" providerId="ADAL" clId="{F3C88F16-585A-4111-B511-0A614FAAA778}" dt="2022-12-05T11:04:39.176" v="411"/>
          <ac:picMkLst>
            <pc:docMk/>
            <pc:sldMk cId="0" sldId="347"/>
            <ac:picMk id="12" creationId="{EB51EB6A-83A3-E1ED-E37D-91EFAE06F7C8}"/>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8F3FD-8012-4C7C-BCFB-C23E18FC275E}" type="datetimeFigureOut">
              <a:rPr lang="en-US" smtClean="0"/>
              <a:t>12/12/2022</a:t>
            </a:fld>
            <a:endParaRPr lang="en-US" dirty="0"/>
          </a:p>
        </p:txBody>
      </p:sp>
      <p:sp>
        <p:nvSpPr>
          <p:cNvPr id="5" name="TextBox 4"/>
          <p:cNvSpPr txBox="1"/>
          <p:nvPr/>
        </p:nvSpPr>
        <p:spPr>
          <a:xfrm>
            <a:off x="242372" y="8918034"/>
            <a:ext cx="6373258" cy="92333"/>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6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600" dirty="0">
                <a:solidFill>
                  <a:srgbClr val="979D9D"/>
                </a:solidFill>
              </a:rPr>
              <a:t>	© 2022 Gartner, Inc. and/or its affiliates. All rights reserved. Gartner is a registered trademark of Gartner, Inc. or its affiliates.</a:t>
            </a:r>
          </a:p>
        </p:txBody>
      </p:sp>
    </p:spTree>
    <p:extLst>
      <p:ext uri="{BB962C8B-B14F-4D97-AF65-F5344CB8AC3E}">
        <p14:creationId xmlns:p14="http://schemas.microsoft.com/office/powerpoint/2010/main" val="10234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31633" y="712472"/>
            <a:ext cx="4794738" cy="2697041"/>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42371" y="3592535"/>
            <a:ext cx="6373258" cy="523481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rot="16200000">
            <a:off x="-1050931" y="1977711"/>
            <a:ext cx="2725105" cy="138499"/>
          </a:xfrm>
          <a:prstGeom prst="rect">
            <a:avLst/>
          </a:prstGeom>
          <a:noFill/>
        </p:spPr>
        <p:txBody>
          <a:bodyPr wrap="none" lIns="0" tIns="0" rIns="0" bIns="0" rtlCol="0" anchor="ctr">
            <a:spAutoFit/>
          </a:bodyPr>
          <a:lstStyle/>
          <a:p>
            <a:pPr algn="ctr">
              <a:spcBef>
                <a:spcPts val="0"/>
              </a:spcBef>
              <a:spcAft>
                <a:spcPts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2" name="TextBox 11"/>
          <p:cNvSpPr txBox="1"/>
          <p:nvPr/>
        </p:nvSpPr>
        <p:spPr>
          <a:xfrm rot="5400000">
            <a:off x="5183827" y="1977711"/>
            <a:ext cx="2725105" cy="138499"/>
          </a:xfrm>
          <a:prstGeom prst="rect">
            <a:avLst/>
          </a:prstGeom>
          <a:noFill/>
        </p:spPr>
        <p:txBody>
          <a:bodyPr wrap="none" lIns="0" tIns="0" rIns="0" bIns="0" rtlCol="0" anchor="ctr">
            <a:spAutoFit/>
          </a:bodyPr>
          <a:lstStyle/>
          <a:p>
            <a:pPr algn="ctr">
              <a:spcBef>
                <a:spcPts val="0"/>
              </a:spcBef>
              <a:spcAft>
                <a:spcPts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4" name="Text Box 86"/>
          <p:cNvSpPr txBox="1">
            <a:spLocks noChangeArrowheads="1"/>
          </p:cNvSpPr>
          <p:nvPr/>
        </p:nvSpPr>
        <p:spPr bwMode="gray">
          <a:xfrm>
            <a:off x="242373" y="128260"/>
            <a:ext cx="6326067" cy="258458"/>
          </a:xfrm>
          <a:prstGeom prst="rect">
            <a:avLst/>
          </a:prstGeom>
          <a:noFill/>
          <a:ln w="12700">
            <a:noFill/>
            <a:miter lim="800000"/>
            <a:headEnd type="none" w="sm" len="sm"/>
            <a:tailEnd type="none" w="sm" len="sm"/>
          </a:ln>
          <a:effectLst/>
        </p:spPr>
        <p:txBody>
          <a:bodyPr wrap="square" lIns="0" tIns="45683" rIns="91366" bIns="45683" anchor="t" anchorCtr="0">
            <a:spAutoFit/>
          </a:bodyPr>
          <a:lstStyle/>
          <a:p>
            <a:pPr marL="0" marR="0" lvl="0" indent="0" algn="l" defTabSz="912813" rtl="0" eaLnBrk="1" fontAlgn="auto" latinLnBrk="0" hangingPunct="1">
              <a:lnSpc>
                <a:spcPct val="90000"/>
              </a:lnSpc>
              <a:spcBef>
                <a:spcPct val="0"/>
              </a:spcBef>
              <a:spcAft>
                <a:spcPct val="0"/>
              </a:spcAft>
              <a:buClrTx/>
              <a:buSzTx/>
              <a:buFontTx/>
              <a:buNone/>
              <a:tabLst/>
              <a:defRPr/>
            </a:pPr>
            <a:r>
              <a:rPr lang="en-US" sz="1200" b="1" dirty="0"/>
              <a:t>Presentation Title</a:t>
            </a:r>
          </a:p>
        </p:txBody>
      </p:sp>
      <p:sp>
        <p:nvSpPr>
          <p:cNvPr id="8" name="TextBox 7"/>
          <p:cNvSpPr txBox="1"/>
          <p:nvPr/>
        </p:nvSpPr>
        <p:spPr>
          <a:xfrm>
            <a:off x="242372" y="8918034"/>
            <a:ext cx="6373258" cy="92333"/>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6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600" dirty="0">
                <a:solidFill>
                  <a:srgbClr val="979D9D"/>
                </a:solidFill>
              </a:rPr>
              <a:t>	© 2022 Gartner, Inc. and/or its affiliates. All rights reserved. Gartner is a registered trademark of Gartner, Inc. or its affiliates.</a:t>
            </a:r>
          </a:p>
        </p:txBody>
      </p:sp>
    </p:spTree>
    <p:extLst>
      <p:ext uri="{BB962C8B-B14F-4D97-AF65-F5344CB8AC3E}">
        <p14:creationId xmlns:p14="http://schemas.microsoft.com/office/powerpoint/2010/main" val="1265795583"/>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lnSpc>
        <a:spcPct val="90000"/>
      </a:lnSpc>
      <a:spcAft>
        <a:spcPts val="600"/>
      </a:spcAft>
      <a:buFont typeface="Arial" panose="020B0604020202020204" pitchFamily="34" charset="0"/>
      <a:buNone/>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668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862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549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528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287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85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1743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123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816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474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556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2972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9586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930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8685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9149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6196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7569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3268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3724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312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777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422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5789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5023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3725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2814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9399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494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038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5849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9694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390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7280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4589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506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59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6911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2451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1936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blackWhite">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blackWhite">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8" name="TextBox 7"/>
          <p:cNvSpPr txBox="1"/>
          <p:nvPr userDrawn="1"/>
        </p:nvSpPr>
        <p:spPr bwMode="black">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xmlns="" id="{4B4702A2-2CE0-4972-B913-F303E9FFA4D4}"/>
              </a:ext>
            </a:extLst>
          </p:cNvPr>
          <p:cNvPicPr>
            <a:picLocks noChangeAspect="1"/>
          </p:cNvPicPr>
          <p:nvPr userDrawn="1"/>
        </p:nvPicPr>
        <p:blipFill>
          <a:blip r:embed="rId2"/>
          <a:stretch>
            <a:fillRect/>
          </a:stretch>
        </p:blipFill>
        <p:spPr bwMode="black">
          <a:xfrm>
            <a:off x="9692640" y="6053328"/>
            <a:ext cx="2041210" cy="466344"/>
          </a:xfrm>
          <a:prstGeom prst="rect">
            <a:avLst/>
          </a:prstGeom>
        </p:spPr>
      </p:pic>
    </p:spTree>
    <p:extLst>
      <p:ext uri="{BB962C8B-B14F-4D97-AF65-F5344CB8AC3E}">
        <p14:creationId xmlns:p14="http://schemas.microsoft.com/office/powerpoint/2010/main" val="8077582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hasCustomPrompt="1"/>
          </p:nvPr>
        </p:nvSpPr>
        <p:spPr>
          <a:xfrm>
            <a:off x="457200" y="1343025"/>
            <a:ext cx="2563495" cy="4645025"/>
          </a:xfrm>
          <a:prstGeom prst="rect">
            <a:avLst/>
          </a:prstGeom>
          <a:noFill/>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18" hasCustomPrompt="1"/>
          </p:nvPr>
        </p:nvSpPr>
        <p:spPr>
          <a:xfrm>
            <a:off x="3375342" y="1343025"/>
            <a:ext cx="2563495" cy="4645025"/>
          </a:xfrm>
          <a:prstGeom prst="rect">
            <a:avLst/>
          </a:prstGeom>
          <a:noFill/>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1"/>
          <p:cNvSpPr>
            <a:spLocks noGrp="1"/>
          </p:cNvSpPr>
          <p:nvPr>
            <p:ph type="body" sz="quarter" idx="19" hasCustomPrompt="1"/>
          </p:nvPr>
        </p:nvSpPr>
        <p:spPr>
          <a:xfrm>
            <a:off x="6254752" y="1343025"/>
            <a:ext cx="2563495" cy="4645025"/>
          </a:xfrm>
          <a:prstGeom prst="rect">
            <a:avLst/>
          </a:prstGeom>
          <a:noFill/>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p:cNvSpPr>
            <a:spLocks noGrp="1"/>
          </p:cNvSpPr>
          <p:nvPr>
            <p:ph type="body" sz="quarter" idx="20" hasCustomPrompt="1"/>
          </p:nvPr>
        </p:nvSpPr>
        <p:spPr>
          <a:xfrm>
            <a:off x="9169718" y="1343025"/>
            <a:ext cx="2563495" cy="4645025"/>
          </a:xfrm>
          <a:prstGeom prst="rect">
            <a:avLst/>
          </a:prstGeom>
          <a:noFill/>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710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6" name="Text Placeholder 11"/>
          <p:cNvSpPr>
            <a:spLocks noGrp="1"/>
          </p:cNvSpPr>
          <p:nvPr>
            <p:ph type="body" sz="quarter" idx="18" hasCustomPrompt="1"/>
          </p:nvPr>
        </p:nvSpPr>
        <p:spPr>
          <a:xfrm>
            <a:off x="457200" y="1343025"/>
            <a:ext cx="256349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p:cNvSpPr>
            <a:spLocks noGrp="1"/>
          </p:cNvSpPr>
          <p:nvPr>
            <p:ph type="body" sz="quarter" idx="19" hasCustomPrompt="1"/>
          </p:nvPr>
        </p:nvSpPr>
        <p:spPr>
          <a:xfrm>
            <a:off x="3363487" y="1343025"/>
            <a:ext cx="256349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1"/>
          <p:cNvSpPr>
            <a:spLocks noGrp="1"/>
          </p:cNvSpPr>
          <p:nvPr>
            <p:ph type="body" sz="quarter" idx="20" hasCustomPrompt="1"/>
          </p:nvPr>
        </p:nvSpPr>
        <p:spPr>
          <a:xfrm>
            <a:off x="6266602" y="1343025"/>
            <a:ext cx="256349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p:cNvSpPr>
            <a:spLocks noGrp="1"/>
          </p:cNvSpPr>
          <p:nvPr>
            <p:ph type="body" sz="quarter" idx="21" hasCustomPrompt="1"/>
          </p:nvPr>
        </p:nvSpPr>
        <p:spPr>
          <a:xfrm>
            <a:off x="9166542" y="1343025"/>
            <a:ext cx="256349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1470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blackWhite">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rgbClr val="002856"/>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blackWhite">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95426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blackWhite">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blackWhite">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Tree>
    <p:extLst>
      <p:ext uri="{BB962C8B-B14F-4D97-AF65-F5344CB8AC3E}">
        <p14:creationId xmlns:p14="http://schemas.microsoft.com/office/powerpoint/2010/main" val="1888747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CA50338C-ADCB-4069-BB62-E3B0688D068A}"/>
              </a:ext>
            </a:extLst>
          </p:cNvPr>
          <p:cNvGraphicFramePr>
            <a:graphicFrameLocks noChangeAspect="1"/>
          </p:cNvGraphicFramePr>
          <p:nvPr userDrawn="1">
            <p:custDataLst>
              <p:tags r:id="rId2"/>
            </p:custDataLst>
            <p:extLst>
              <p:ext uri="{D42A27DB-BD31-4B8C-83A1-F6EECF244321}">
                <p14:modId xmlns:p14="http://schemas.microsoft.com/office/powerpoint/2010/main" val="452927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xmlns="" id="{CA50338C-ADCB-4069-BB62-E3B0688D06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5CE22114-9047-40C5-9D05-AF35D7B7B087}"/>
              </a:ext>
            </a:extLst>
          </p:cNvPr>
          <p:cNvSpPr/>
          <p:nvPr userDrawn="1">
            <p:custDataLst>
              <p:tags r:id="rId3"/>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8" name="Title 1">
            <a:extLst>
              <a:ext uri="{FF2B5EF4-FFF2-40B4-BE49-F238E27FC236}">
                <a16:creationId xmlns:a16="http://schemas.microsoft.com/office/drawing/2014/main" xmlns="" id="{AA010A63-A320-4171-A7B4-06A2D3C91471}"/>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9" name="Text Placeholder 2">
            <a:extLst>
              <a:ext uri="{FF2B5EF4-FFF2-40B4-BE49-F238E27FC236}">
                <a16:creationId xmlns:a16="http://schemas.microsoft.com/office/drawing/2014/main" xmlns="" id="{46E05064-B5DA-4441-B4C7-8D9385881BD3}"/>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4175680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xmlns="" id="{6232DDF0-849C-4E14-AA79-D38FAF54F35E}"/>
              </a:ext>
            </a:extLst>
          </p:cNvPr>
          <p:cNvGraphicFramePr>
            <a:graphicFrameLocks noChangeAspect="1"/>
          </p:cNvGraphicFramePr>
          <p:nvPr userDrawn="1">
            <p:custDataLst>
              <p:tags r:id="rId2"/>
            </p:custDataLst>
            <p:extLst>
              <p:ext uri="{D42A27DB-BD31-4B8C-83A1-F6EECF244321}">
                <p14:modId xmlns:p14="http://schemas.microsoft.com/office/powerpoint/2010/main" val="1624399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xmlns="" id="{6232DDF0-849C-4E14-AA79-D38FAF54F3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7E2658A3-1872-4FC3-9D58-94F2094AD6FA}"/>
              </a:ext>
            </a:extLst>
          </p:cNvPr>
          <p:cNvSpPr/>
          <p:nvPr userDrawn="1">
            <p:custDataLst>
              <p:tags r:id="rId3"/>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9" name="Picture Placeholder 9">
            <a:extLst>
              <a:ext uri="{FF2B5EF4-FFF2-40B4-BE49-F238E27FC236}">
                <a16:creationId xmlns:a16="http://schemas.microsoft.com/office/drawing/2014/main" xmlns="" id="{3124B76B-735A-4421-821F-1A558D45EBCC}"/>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endParaRPr lang="en-US" dirty="0"/>
          </a:p>
        </p:txBody>
      </p:sp>
      <p:sp>
        <p:nvSpPr>
          <p:cNvPr id="10" name="Title 1">
            <a:extLst>
              <a:ext uri="{FF2B5EF4-FFF2-40B4-BE49-F238E27FC236}">
                <a16:creationId xmlns:a16="http://schemas.microsoft.com/office/drawing/2014/main" xmlns="" id="{05E00C06-0F09-4055-9C4A-4D1F84AD80EE}"/>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1" name="Text Placeholder 2">
            <a:extLst>
              <a:ext uri="{FF2B5EF4-FFF2-40B4-BE49-F238E27FC236}">
                <a16:creationId xmlns:a16="http://schemas.microsoft.com/office/drawing/2014/main" xmlns="" id="{980DDEA7-4BAF-48FA-882B-45D60DCBCF78}"/>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1478475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96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115519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7" name="Content Placeholder 6"/>
          <p:cNvSpPr>
            <a:spLocks noGrp="1"/>
          </p:cNvSpPr>
          <p:nvPr>
            <p:ph sz="quarter" idx="10" hasCustomPrompt="1"/>
          </p:nvPr>
        </p:nvSpPr>
        <p:spPr>
          <a:xfrm>
            <a:off x="457200" y="1343025"/>
            <a:ext cx="11276013" cy="4645023"/>
          </a:xfrm>
          <a:prstGeom prst="rect">
            <a:avLst/>
          </a:prstGeom>
        </p:spPr>
        <p:txBody>
          <a:bodyPr/>
          <a:lstStyle>
            <a:lvl1pPr marL="228600" indent="-228600">
              <a:buSzPct val="100000"/>
              <a:buFont typeface="Wingdings" panose="05000000000000000000" pitchFamily="2" charset="2"/>
              <a:buChar char="§"/>
              <a:defRPr/>
            </a:lvl1pPr>
            <a:lvl2pPr marL="461963" indent="-228600">
              <a:buSzPct val="100000"/>
              <a:buFont typeface="Arial" panose="020B0604020202020204" pitchFamily="34" charset="0"/>
              <a:buChar char="–"/>
              <a:defRPr/>
            </a:lvl2pPr>
            <a:lvl3pPr marL="682625" indent="-228600">
              <a:buSzPct val="100000"/>
              <a:buFont typeface="Wingdings" panose="05000000000000000000" pitchFamily="2" charset="2"/>
              <a:buChar char="§"/>
              <a:defRPr/>
            </a:lvl3pPr>
            <a:lvl4pPr marL="914400" indent="-228600">
              <a:buSzPct val="100000"/>
              <a:buFont typeface="Arial" panose="020B0604020202020204" pitchFamily="34" charset="0"/>
              <a:buChar char="–"/>
              <a:defRPr/>
            </a:lvl4pPr>
            <a:lvl5pPr marL="1146175" indent="-228600">
              <a:buSzPct val="100000"/>
              <a:buFont typeface="Wingdings" panose="05000000000000000000" pitchFamily="2" charset="2"/>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465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hasCustomPrompt="1"/>
          </p:nvPr>
        </p:nvSpPr>
        <p:spPr>
          <a:xfrm>
            <a:off x="457201" y="1343026"/>
            <a:ext cx="5499100" cy="4645024"/>
          </a:xfrm>
          <a:prstGeom prst="rect">
            <a:avLst/>
          </a:prstGeom>
        </p:spPr>
        <p:txBody>
          <a:bodyPr>
            <a:noAutofit/>
          </a:bodyPr>
          <a:lstStyle>
            <a:lvl1pPr marL="228600" indent="-228600">
              <a:buSzPct val="100000"/>
              <a:buFont typeface="Wingdings" panose="05000000000000000000" pitchFamily="2" charset="2"/>
              <a:buChar char="§"/>
              <a:defRPr sz="1600"/>
            </a:lvl1pPr>
            <a:lvl2pPr marL="461963" indent="-228600">
              <a:buSzPct val="100000"/>
              <a:buFont typeface="Arial" panose="020B0604020202020204" pitchFamily="34" charset="0"/>
              <a:buChar char="–"/>
              <a:defRPr sz="1600"/>
            </a:lvl2pPr>
            <a:lvl3pPr marL="682625" indent="-228600">
              <a:buSzPct val="100000"/>
              <a:buFont typeface="Wingdings" panose="05000000000000000000" pitchFamily="2" charset="2"/>
              <a:buChar char="§"/>
              <a:defRPr sz="1600"/>
            </a:lvl3pPr>
            <a:lvl4pPr marL="914400" indent="-228600">
              <a:buSzPct val="100000"/>
              <a:buFont typeface="Arial" panose="020B0604020202020204" pitchFamily="34" charset="0"/>
              <a:buChar char="–"/>
              <a:defRPr sz="1600"/>
            </a:lvl4pPr>
            <a:lvl5pPr marL="1146175" indent="-228600">
              <a:buSzPct val="100000"/>
              <a:buFont typeface="Wingdings" panose="05000000000000000000" pitchFamily="2" charset="2"/>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6990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blackWhite">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blackWhite">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8" name="TextBox 7"/>
          <p:cNvSpPr txBox="1"/>
          <p:nvPr userDrawn="1"/>
        </p:nvSpPr>
        <p:spPr bwMode="gray">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xmlns="" id="{A98BD60A-AFB5-42D5-A4D8-98D73A74B25D}"/>
              </a:ext>
            </a:extLst>
          </p:cNvPr>
          <p:cNvPicPr>
            <a:picLocks noChangeAspect="1"/>
          </p:cNvPicPr>
          <p:nvPr userDrawn="1"/>
        </p:nvPicPr>
        <p:blipFill>
          <a:blip r:embed="rId2"/>
          <a:stretch>
            <a:fillRect/>
          </a:stretch>
        </p:blipFill>
        <p:spPr>
          <a:xfrm>
            <a:off x="9692640" y="6053328"/>
            <a:ext cx="2038730" cy="466344"/>
          </a:xfrm>
          <a:prstGeom prst="rect">
            <a:avLst/>
          </a:prstGeom>
        </p:spPr>
      </p:pic>
    </p:spTree>
    <p:extLst>
      <p:ext uri="{BB962C8B-B14F-4D97-AF65-F5344CB8AC3E}">
        <p14:creationId xmlns:p14="http://schemas.microsoft.com/office/powerpoint/2010/main" val="327179709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 edit Master title style</a:t>
            </a:r>
          </a:p>
        </p:txBody>
      </p:sp>
      <p:sp>
        <p:nvSpPr>
          <p:cNvPr id="3" name="Content Placeholder 2"/>
          <p:cNvSpPr>
            <a:spLocks noGrp="1"/>
          </p:cNvSpPr>
          <p:nvPr>
            <p:ph sz="half" idx="1" hasCustomPrompt="1"/>
          </p:nvPr>
        </p:nvSpPr>
        <p:spPr>
          <a:xfrm>
            <a:off x="457201" y="1343026"/>
            <a:ext cx="5499100" cy="4645024"/>
          </a:xfrm>
          <a:prstGeom prst="rect">
            <a:avLst/>
          </a:prstGeom>
        </p:spPr>
        <p:txBody>
          <a:bodyPr>
            <a:noAutofit/>
          </a:bodyPr>
          <a:lstStyle>
            <a:lvl1pPr marL="228600" indent="-228600">
              <a:buSzPct val="100000"/>
              <a:buFont typeface="Wingdings" panose="05000000000000000000" pitchFamily="2" charset="2"/>
              <a:buChar char="§"/>
              <a:defRPr sz="1600"/>
            </a:lvl1pPr>
            <a:lvl2pPr marL="461963" indent="-228600">
              <a:buSzPct val="100000"/>
              <a:buFont typeface="Arial" panose="020B0604020202020204" pitchFamily="34" charset="0"/>
              <a:buChar char="–"/>
              <a:defRPr sz="1600"/>
            </a:lvl2pPr>
            <a:lvl3pPr marL="682625" indent="-228600">
              <a:buSzPct val="100000"/>
              <a:buFont typeface="Wingdings" panose="05000000000000000000" pitchFamily="2" charset="2"/>
              <a:buChar char="§"/>
              <a:defRPr sz="1600"/>
            </a:lvl3pPr>
            <a:lvl4pPr marL="914400" indent="-228600">
              <a:buSzPct val="100000"/>
              <a:buFont typeface="Arial" panose="020B0604020202020204" pitchFamily="34" charset="0"/>
              <a:buChar char="–"/>
              <a:defRPr sz="1600"/>
            </a:lvl4pPr>
            <a:lvl5pPr marL="1146175" indent="-228600">
              <a:buSzPct val="100000"/>
              <a:buFont typeface="Wingdings" panose="05000000000000000000" pitchFamily="2" charset="2"/>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4113" y="1343026"/>
            <a:ext cx="5499100" cy="4645024"/>
          </a:xfrm>
          <a:prstGeom prst="rect">
            <a:avLst/>
          </a:prstGeom>
        </p:spPr>
        <p:txBody>
          <a:bodyPr>
            <a:noAutofit/>
          </a:bodyPr>
          <a:lstStyle>
            <a:lvl1pPr marL="228600" indent="-228600">
              <a:buSzPct val="100000"/>
              <a:buFont typeface="Wingdings" panose="05000000000000000000" pitchFamily="2" charset="2"/>
              <a:buChar char="§"/>
              <a:defRPr sz="1600"/>
            </a:lvl1pPr>
            <a:lvl2pPr marL="461963" indent="-228600">
              <a:buSzPct val="100000"/>
              <a:buFont typeface="Arial" panose="020B0604020202020204" pitchFamily="34" charset="0"/>
              <a:buChar char="–"/>
              <a:defRPr sz="1600"/>
            </a:lvl2pPr>
            <a:lvl3pPr marL="682625" indent="-228600">
              <a:buSzPct val="100000"/>
              <a:buFont typeface="Wingdings" panose="05000000000000000000" pitchFamily="2" charset="2"/>
              <a:buChar char="§"/>
              <a:defRPr sz="1600"/>
            </a:lvl3pPr>
            <a:lvl4pPr marL="914400" indent="-228600">
              <a:buSzPct val="100000"/>
              <a:buFont typeface="Arial" panose="020B0604020202020204" pitchFamily="34" charset="0"/>
              <a:buChar char="–"/>
              <a:defRPr sz="1600"/>
            </a:lvl4pPr>
            <a:lvl5pPr marL="1146175" indent="-228600">
              <a:buSzPct val="100000"/>
              <a:buFont typeface="Wingdings" panose="05000000000000000000" pitchFamily="2" charset="2"/>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44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343025"/>
            <a:ext cx="3336925" cy="4645025"/>
          </a:xfrm>
          <a:prstGeom prst="rect">
            <a:avLst/>
          </a:prstGeom>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33363">
              <a:buSzPct val="100000"/>
              <a:buFont typeface="Arial" panose="020B0604020202020204" pitchFamily="34" charset="0"/>
              <a:buChar char="–"/>
              <a:defRPr lang="en-US" sz="1600" kern="1200" dirty="0" smtClean="0">
                <a:solidFill>
                  <a:schemeClr val="tx1"/>
                </a:solidFill>
                <a:latin typeface="+mn-lt"/>
                <a:ea typeface="+mn-ea"/>
                <a:cs typeface="+mn-cs"/>
              </a:defRPr>
            </a:lvl3pPr>
            <a:lvl4pPr marL="682625" indent="-225425">
              <a:buSzPct val="100000"/>
              <a:buFont typeface="Wingdings" panose="05000000000000000000" pitchFamily="2" charset="2"/>
              <a:buChar char="§"/>
              <a:defRPr lang="en-US" sz="1600" kern="1200" dirty="0">
                <a:solidFill>
                  <a:schemeClr val="tx1"/>
                </a:solidFill>
                <a:latin typeface="+mn-lt"/>
                <a:ea typeface="+mn-ea"/>
                <a:cs typeface="+mn-cs"/>
              </a:defRPr>
            </a:lvl4pPr>
            <a:lvl5pPr marL="914400" indent="-228600">
              <a:buSzPct val="100000"/>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17"/>
          </p:nvPr>
        </p:nvSpPr>
        <p:spPr>
          <a:xfrm>
            <a:off x="8391186" y="1343025"/>
            <a:ext cx="3336925" cy="4645025"/>
          </a:xfrm>
          <a:prstGeom prst="rect">
            <a:avLst/>
          </a:prstGeom>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343025"/>
            <a:ext cx="3336925" cy="4645025"/>
          </a:xfrm>
          <a:prstGeom prst="rect">
            <a:avLst/>
          </a:prstGeom>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478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hasCustomPrompt="1"/>
          </p:nvPr>
        </p:nvSpPr>
        <p:spPr bwMode="ltGray">
          <a:xfrm>
            <a:off x="4424192" y="1343025"/>
            <a:ext cx="333692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1"/>
          <p:cNvSpPr>
            <a:spLocks noGrp="1"/>
          </p:cNvSpPr>
          <p:nvPr>
            <p:ph type="body" sz="quarter" idx="20" hasCustomPrompt="1"/>
          </p:nvPr>
        </p:nvSpPr>
        <p:spPr bwMode="ltGray">
          <a:xfrm>
            <a:off x="8391523" y="1343025"/>
            <a:ext cx="333692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p:cNvSpPr>
            <a:spLocks noGrp="1"/>
          </p:cNvSpPr>
          <p:nvPr>
            <p:ph type="body" sz="quarter" idx="18" hasCustomPrompt="1"/>
          </p:nvPr>
        </p:nvSpPr>
        <p:spPr bwMode="ltGray">
          <a:xfrm>
            <a:off x="457200" y="1343025"/>
            <a:ext cx="333692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615568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hasCustomPrompt="1"/>
          </p:nvPr>
        </p:nvSpPr>
        <p:spPr>
          <a:xfrm>
            <a:off x="457200" y="1343025"/>
            <a:ext cx="2563495" cy="4645025"/>
          </a:xfrm>
          <a:prstGeom prst="rect">
            <a:avLst/>
          </a:prstGeom>
          <a:noFill/>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18" hasCustomPrompt="1"/>
          </p:nvPr>
        </p:nvSpPr>
        <p:spPr>
          <a:xfrm>
            <a:off x="3375342" y="1343025"/>
            <a:ext cx="2563495" cy="4645025"/>
          </a:xfrm>
          <a:prstGeom prst="rect">
            <a:avLst/>
          </a:prstGeom>
          <a:noFill/>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1"/>
          <p:cNvSpPr>
            <a:spLocks noGrp="1"/>
          </p:cNvSpPr>
          <p:nvPr>
            <p:ph type="body" sz="quarter" idx="19" hasCustomPrompt="1"/>
          </p:nvPr>
        </p:nvSpPr>
        <p:spPr>
          <a:xfrm>
            <a:off x="6254752" y="1343025"/>
            <a:ext cx="2563495" cy="4645025"/>
          </a:xfrm>
          <a:prstGeom prst="rect">
            <a:avLst/>
          </a:prstGeom>
          <a:noFill/>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p:cNvSpPr>
            <a:spLocks noGrp="1"/>
          </p:cNvSpPr>
          <p:nvPr>
            <p:ph type="body" sz="quarter" idx="20" hasCustomPrompt="1"/>
          </p:nvPr>
        </p:nvSpPr>
        <p:spPr>
          <a:xfrm>
            <a:off x="9169718" y="1343025"/>
            <a:ext cx="2563495" cy="4645025"/>
          </a:xfrm>
          <a:prstGeom prst="rect">
            <a:avLst/>
          </a:prstGeom>
          <a:noFill/>
        </p:spPr>
        <p:txBody>
          <a:bodyPr>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352474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16" name="Text Placeholder 11"/>
          <p:cNvSpPr>
            <a:spLocks noGrp="1"/>
          </p:cNvSpPr>
          <p:nvPr>
            <p:ph type="body" sz="quarter" idx="18" hasCustomPrompt="1"/>
          </p:nvPr>
        </p:nvSpPr>
        <p:spPr bwMode="ltGray">
          <a:xfrm>
            <a:off x="457200" y="1343025"/>
            <a:ext cx="256349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1"/>
          <p:cNvSpPr>
            <a:spLocks noGrp="1"/>
          </p:cNvSpPr>
          <p:nvPr>
            <p:ph type="body" sz="quarter" idx="19" hasCustomPrompt="1"/>
          </p:nvPr>
        </p:nvSpPr>
        <p:spPr bwMode="ltGray">
          <a:xfrm>
            <a:off x="3363487" y="1343025"/>
            <a:ext cx="256349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1"/>
          <p:cNvSpPr>
            <a:spLocks noGrp="1"/>
          </p:cNvSpPr>
          <p:nvPr>
            <p:ph type="body" sz="quarter" idx="20" hasCustomPrompt="1"/>
          </p:nvPr>
        </p:nvSpPr>
        <p:spPr bwMode="ltGray">
          <a:xfrm>
            <a:off x="6266602" y="1343025"/>
            <a:ext cx="256349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p:cNvSpPr>
            <a:spLocks noGrp="1"/>
          </p:cNvSpPr>
          <p:nvPr>
            <p:ph type="body" sz="quarter" idx="21" hasCustomPrompt="1"/>
          </p:nvPr>
        </p:nvSpPr>
        <p:spPr bwMode="ltGray">
          <a:xfrm>
            <a:off x="9166542" y="1343025"/>
            <a:ext cx="2563495" cy="4645025"/>
          </a:xfrm>
          <a:prstGeom prst="rect">
            <a:avLst/>
          </a:prstGeom>
          <a:solidFill>
            <a:srgbClr val="26486F"/>
          </a:solidFill>
        </p:spPr>
        <p:txBody>
          <a:bodyPr lIns="182880" tIns="182880" rIns="91440" bIns="182880">
            <a:noAutofit/>
          </a:bodyPr>
          <a:lstStyle>
            <a:lvl1pPr marL="0" indent="0">
              <a:buNone/>
              <a:defRPr sz="1600" b="1"/>
            </a:lvl1pPr>
            <a:lvl2pPr marL="228600" indent="-228600">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2pPr>
            <a:lvl3pPr marL="461963" indent="-228600">
              <a:buSzPct val="100000"/>
              <a:buFont typeface="Arial" panose="020B0604020202020204" pitchFamily="34" charset="0"/>
              <a:buChar char="–"/>
              <a:defRPr sz="1600"/>
            </a:lvl3pPr>
            <a:lvl4pPr marL="682625" indent="-228600">
              <a:buSzPct val="100000"/>
              <a:buFont typeface="Wingdings" panose="05000000000000000000" pitchFamily="2" charset="2"/>
              <a:buChar char="§"/>
              <a:defRPr sz="1600"/>
            </a:lvl4pPr>
            <a:lvl5pPr marL="914400" indent="-231775">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1756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B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2177489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3BDE8A66-137B-48B1-B968-519E5E77D9C5}"/>
              </a:ext>
            </a:extLst>
          </p:cNvPr>
          <p:cNvGraphicFramePr>
            <a:graphicFrameLocks noChangeAspect="1"/>
          </p:cNvGraphicFramePr>
          <p:nvPr userDrawn="1">
            <p:custDataLst>
              <p:tags r:id="rId2"/>
            </p:custDataLst>
            <p:extLst>
              <p:ext uri="{D42A27DB-BD31-4B8C-83A1-F6EECF244321}">
                <p14:modId xmlns:p14="http://schemas.microsoft.com/office/powerpoint/2010/main" val="233062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xmlns="" id="{3BDE8A66-137B-48B1-B968-519E5E77D9C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5F42E9AB-82CE-4C71-8B7E-9354D1ECBDF1}"/>
              </a:ext>
            </a:extLst>
          </p:cNvPr>
          <p:cNvSpPr/>
          <p:nvPr userDrawn="1">
            <p:custDataLst>
              <p:tags r:id="rId3"/>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8" name="Title 1">
            <a:extLst>
              <a:ext uri="{FF2B5EF4-FFF2-40B4-BE49-F238E27FC236}">
                <a16:creationId xmlns:a16="http://schemas.microsoft.com/office/drawing/2014/main" xmlns="" id="{A8C70BEF-2DF7-4727-BB43-80147C8B19F4}"/>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9" name="Text Placeholder 2">
            <a:extLst>
              <a:ext uri="{FF2B5EF4-FFF2-40B4-BE49-F238E27FC236}">
                <a16:creationId xmlns:a16="http://schemas.microsoft.com/office/drawing/2014/main" xmlns="" id="{CCEF406C-33DC-4CDB-AAB2-3B26722162FA}"/>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3938165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xmlns="" id="{B86F78F9-68C5-4F90-ADBA-2FA5D76CE70C}"/>
              </a:ext>
            </a:extLst>
          </p:cNvPr>
          <p:cNvGraphicFramePr>
            <a:graphicFrameLocks noChangeAspect="1"/>
          </p:cNvGraphicFramePr>
          <p:nvPr userDrawn="1">
            <p:custDataLst>
              <p:tags r:id="rId2"/>
            </p:custDataLst>
            <p:extLst>
              <p:ext uri="{D42A27DB-BD31-4B8C-83A1-F6EECF244321}">
                <p14:modId xmlns:p14="http://schemas.microsoft.com/office/powerpoint/2010/main" val="3436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xmlns="" id="{B86F78F9-68C5-4F90-ADBA-2FA5D76CE7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9D4C4EC0-D50D-4B35-91AF-1F7DBA755E65}"/>
              </a:ext>
            </a:extLst>
          </p:cNvPr>
          <p:cNvSpPr/>
          <p:nvPr userDrawn="1">
            <p:custDataLst>
              <p:tags r:id="rId3"/>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12" name="Picture Placeholder 9">
            <a:extLst>
              <a:ext uri="{FF2B5EF4-FFF2-40B4-BE49-F238E27FC236}">
                <a16:creationId xmlns:a16="http://schemas.microsoft.com/office/drawing/2014/main" xmlns="" id="{D9704151-CC10-4896-862D-97022BBBE55F}"/>
              </a:ext>
            </a:extLst>
          </p:cNvPr>
          <p:cNvSpPr>
            <a:spLocks noGrp="1"/>
          </p:cNvSpPr>
          <p:nvPr>
            <p:ph type="pic" sz="quarter" idx="10"/>
          </p:nvPr>
        </p:nvSpPr>
        <p:spPr>
          <a:xfrm>
            <a:off x="7040880" y="1346199"/>
            <a:ext cx="4690872" cy="4297680"/>
          </a:xfrm>
        </p:spPr>
        <p:txBody>
          <a:bodyPr/>
          <a:lstStyle>
            <a:lvl1pPr marL="0" indent="0">
              <a:buNone/>
              <a:defRPr/>
            </a:lvl1pPr>
          </a:lstStyle>
          <a:p>
            <a:r>
              <a:rPr lang="en-US" dirty="0"/>
              <a:t>Click icon to add picture</a:t>
            </a:r>
          </a:p>
        </p:txBody>
      </p:sp>
      <p:sp>
        <p:nvSpPr>
          <p:cNvPr id="14" name="Title 1">
            <a:extLst>
              <a:ext uri="{FF2B5EF4-FFF2-40B4-BE49-F238E27FC236}">
                <a16:creationId xmlns:a16="http://schemas.microsoft.com/office/drawing/2014/main" xmlns="" id="{08A1F32A-9A25-46DA-8B29-8AB1E5038CCE}"/>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8" name="Text Placeholder 2">
            <a:extLst>
              <a:ext uri="{FF2B5EF4-FFF2-40B4-BE49-F238E27FC236}">
                <a16:creationId xmlns:a16="http://schemas.microsoft.com/office/drawing/2014/main" xmlns="" id="{8E238CB4-B5C5-45BE-97D3-3BD04123727F}"/>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2392693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W1_Surf">
    <p:bg>
      <p:bgRef idx="1001">
        <a:schemeClr val="bg1"/>
      </p:bgRef>
    </p:bg>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8" name="TextBox 7"/>
          <p:cNvSpPr txBox="1"/>
          <p:nvPr userDrawn="1"/>
        </p:nvSpPr>
        <p:spPr bwMode="gray">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F5F3AE04-824E-4F17-B774-457DA80A7E38}"/>
              </a:ext>
            </a:extLst>
          </p:cNvPr>
          <p:cNvPicPr>
            <a:picLocks noChangeAspect="1"/>
          </p:cNvPicPr>
          <p:nvPr userDrawn="1"/>
        </p:nvPicPr>
        <p:blipFill>
          <a:blip r:embed="rId2"/>
          <a:stretch>
            <a:fillRect/>
          </a:stretch>
        </p:blipFill>
        <p:spPr>
          <a:xfrm>
            <a:off x="9692640" y="6053328"/>
            <a:ext cx="2038730" cy="466344"/>
          </a:xfrm>
          <a:prstGeom prst="rect">
            <a:avLst/>
          </a:prstGeom>
        </p:spPr>
      </p:pic>
    </p:spTree>
    <p:extLst>
      <p:ext uri="{BB962C8B-B14F-4D97-AF65-F5344CB8AC3E}">
        <p14:creationId xmlns:p14="http://schemas.microsoft.com/office/powerpoint/2010/main" val="2863953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1_Steel">
    <p:bg>
      <p:bgRef idx="1001">
        <a:schemeClr val="bg1"/>
      </p:bgRef>
    </p:bg>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8" name="TextBox 7"/>
          <p:cNvSpPr txBox="1"/>
          <p:nvPr userDrawn="1"/>
        </p:nvSpPr>
        <p:spPr bwMode="gray">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269E45D6-B405-4307-B5E3-C306CF715F62}"/>
              </a:ext>
            </a:extLst>
          </p:cNvPr>
          <p:cNvPicPr>
            <a:picLocks noChangeAspect="1"/>
          </p:cNvPicPr>
          <p:nvPr userDrawn="1"/>
        </p:nvPicPr>
        <p:blipFill>
          <a:blip r:embed="rId2"/>
          <a:stretch>
            <a:fillRect/>
          </a:stretch>
        </p:blipFill>
        <p:spPr>
          <a:xfrm>
            <a:off x="9692640" y="6053328"/>
            <a:ext cx="2038730" cy="466344"/>
          </a:xfrm>
          <a:prstGeom prst="rect">
            <a:avLst/>
          </a:prstGeom>
        </p:spPr>
      </p:pic>
    </p:spTree>
    <p:extLst>
      <p:ext uri="{BB962C8B-B14F-4D97-AF65-F5344CB8AC3E}">
        <p14:creationId xmlns:p14="http://schemas.microsoft.com/office/powerpoint/2010/main" val="42709846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18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W1_Tang">
    <p:bg>
      <p:bgRef idx="1001">
        <a:schemeClr val="bg1"/>
      </p:bgRef>
    </p:bg>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8" name="TextBox 7"/>
          <p:cNvSpPr txBox="1"/>
          <p:nvPr userDrawn="1"/>
        </p:nvSpPr>
        <p:spPr bwMode="gray">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9B12B464-7195-4E51-B68E-D1337B600F58}"/>
              </a:ext>
            </a:extLst>
          </p:cNvPr>
          <p:cNvPicPr>
            <a:picLocks noChangeAspect="1"/>
          </p:cNvPicPr>
          <p:nvPr userDrawn="1"/>
        </p:nvPicPr>
        <p:blipFill>
          <a:blip r:embed="rId2"/>
          <a:stretch>
            <a:fillRect/>
          </a:stretch>
        </p:blipFill>
        <p:spPr>
          <a:xfrm>
            <a:off x="9692640" y="6053328"/>
            <a:ext cx="2038730" cy="466344"/>
          </a:xfrm>
          <a:prstGeom prst="rect">
            <a:avLst/>
          </a:prstGeom>
        </p:spPr>
      </p:pic>
    </p:spTree>
    <p:extLst>
      <p:ext uri="{BB962C8B-B14F-4D97-AF65-F5344CB8AC3E}">
        <p14:creationId xmlns:p14="http://schemas.microsoft.com/office/powerpoint/2010/main" val="220623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1_Lemon">
    <p:bg>
      <p:bgRef idx="1001">
        <a:schemeClr val="bg1"/>
      </p:bgRef>
    </p:bg>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8" name="TextBox 7"/>
          <p:cNvSpPr txBox="1"/>
          <p:nvPr userDrawn="1"/>
        </p:nvSpPr>
        <p:spPr bwMode="gray">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9578854D-72F7-475F-BCDC-C7E3CA48F480}"/>
              </a:ext>
            </a:extLst>
          </p:cNvPr>
          <p:cNvPicPr>
            <a:picLocks noChangeAspect="1"/>
          </p:cNvPicPr>
          <p:nvPr userDrawn="1"/>
        </p:nvPicPr>
        <p:blipFill>
          <a:blip r:embed="rId2"/>
          <a:stretch>
            <a:fillRect/>
          </a:stretch>
        </p:blipFill>
        <p:spPr>
          <a:xfrm>
            <a:off x="9692640" y="6053328"/>
            <a:ext cx="2038730" cy="466344"/>
          </a:xfrm>
          <a:prstGeom prst="rect">
            <a:avLst/>
          </a:prstGeom>
        </p:spPr>
      </p:pic>
    </p:spTree>
    <p:extLst>
      <p:ext uri="{BB962C8B-B14F-4D97-AF65-F5344CB8AC3E}">
        <p14:creationId xmlns:p14="http://schemas.microsoft.com/office/powerpoint/2010/main" val="42214562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W1_Rose">
    <p:bg>
      <p:bgRef idx="1001">
        <a:schemeClr val="bg1"/>
      </p:bgRef>
    </p:bg>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8" name="TextBox 7"/>
          <p:cNvSpPr txBox="1"/>
          <p:nvPr userDrawn="1"/>
        </p:nvSpPr>
        <p:spPr bwMode="gray">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F0B4446D-0189-4EBD-A92A-CE15D6AABE05}"/>
              </a:ext>
            </a:extLst>
          </p:cNvPr>
          <p:cNvPicPr>
            <a:picLocks noChangeAspect="1"/>
          </p:cNvPicPr>
          <p:nvPr userDrawn="1"/>
        </p:nvPicPr>
        <p:blipFill>
          <a:blip r:embed="rId2"/>
          <a:stretch>
            <a:fillRect/>
          </a:stretch>
        </p:blipFill>
        <p:spPr>
          <a:xfrm>
            <a:off x="9692640" y="6053328"/>
            <a:ext cx="2038730" cy="466344"/>
          </a:xfrm>
          <a:prstGeom prst="rect">
            <a:avLst/>
          </a:prstGeom>
        </p:spPr>
      </p:pic>
    </p:spTree>
    <p:extLst>
      <p:ext uri="{BB962C8B-B14F-4D97-AF65-F5344CB8AC3E}">
        <p14:creationId xmlns:p14="http://schemas.microsoft.com/office/powerpoint/2010/main" val="7665613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W1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3335070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W1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2628170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1_Ta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3937759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1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601489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1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22190986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B1_Surf">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11" name="TextBox 10"/>
          <p:cNvSpPr txBox="1"/>
          <p:nvPr userDrawn="1"/>
        </p:nvSpPr>
        <p:spPr bwMode="black">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6094D293-C9BF-4FCB-9A99-51E71F38CBF8}"/>
              </a:ext>
            </a:extLst>
          </p:cNvPr>
          <p:cNvPicPr>
            <a:picLocks noChangeAspect="1"/>
          </p:cNvPicPr>
          <p:nvPr userDrawn="1"/>
        </p:nvPicPr>
        <p:blipFill>
          <a:blip r:embed="rId2"/>
          <a:stretch>
            <a:fillRect/>
          </a:stretch>
        </p:blipFill>
        <p:spPr bwMode="black">
          <a:xfrm>
            <a:off x="9692640" y="6053328"/>
            <a:ext cx="2041210" cy="466344"/>
          </a:xfrm>
          <a:prstGeom prst="rect">
            <a:avLst/>
          </a:prstGeom>
        </p:spPr>
      </p:pic>
    </p:spTree>
    <p:extLst>
      <p:ext uri="{BB962C8B-B14F-4D97-AF65-F5344CB8AC3E}">
        <p14:creationId xmlns:p14="http://schemas.microsoft.com/office/powerpoint/2010/main" val="2598171142"/>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B1_Steel">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11" name="TextBox 10"/>
          <p:cNvSpPr txBox="1"/>
          <p:nvPr userDrawn="1"/>
        </p:nvSpPr>
        <p:spPr bwMode="black">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62CB6DD0-A0BB-4AF5-97D9-C667B0603CCE}"/>
              </a:ext>
            </a:extLst>
          </p:cNvPr>
          <p:cNvPicPr>
            <a:picLocks noChangeAspect="1"/>
          </p:cNvPicPr>
          <p:nvPr userDrawn="1"/>
        </p:nvPicPr>
        <p:blipFill>
          <a:blip r:embed="rId2"/>
          <a:stretch>
            <a:fillRect/>
          </a:stretch>
        </p:blipFill>
        <p:spPr bwMode="black">
          <a:xfrm>
            <a:off x="9692640" y="6053328"/>
            <a:ext cx="2041210" cy="466344"/>
          </a:xfrm>
          <a:prstGeom prst="rect">
            <a:avLst/>
          </a:prstGeom>
        </p:spPr>
      </p:pic>
    </p:spTree>
    <p:extLst>
      <p:ext uri="{BB962C8B-B14F-4D97-AF65-F5344CB8AC3E}">
        <p14:creationId xmlns:p14="http://schemas.microsoft.com/office/powerpoint/2010/main" val="26831187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83166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B1_Tang">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11" name="TextBox 10"/>
          <p:cNvSpPr txBox="1"/>
          <p:nvPr userDrawn="1"/>
        </p:nvSpPr>
        <p:spPr bwMode="black">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6858249E-64C9-42EC-BD9C-9CE96DE59DF4}"/>
              </a:ext>
            </a:extLst>
          </p:cNvPr>
          <p:cNvPicPr>
            <a:picLocks noChangeAspect="1"/>
          </p:cNvPicPr>
          <p:nvPr userDrawn="1"/>
        </p:nvPicPr>
        <p:blipFill>
          <a:blip r:embed="rId2"/>
          <a:stretch>
            <a:fillRect/>
          </a:stretch>
        </p:blipFill>
        <p:spPr bwMode="black">
          <a:xfrm>
            <a:off x="9692640" y="6053328"/>
            <a:ext cx="2041210" cy="466344"/>
          </a:xfrm>
          <a:prstGeom prst="rect">
            <a:avLst/>
          </a:prstGeom>
        </p:spPr>
      </p:pic>
    </p:spTree>
    <p:extLst>
      <p:ext uri="{BB962C8B-B14F-4D97-AF65-F5344CB8AC3E}">
        <p14:creationId xmlns:p14="http://schemas.microsoft.com/office/powerpoint/2010/main" val="251224209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B1_Lemon">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11" name="TextBox 10"/>
          <p:cNvSpPr txBox="1"/>
          <p:nvPr userDrawn="1"/>
        </p:nvSpPr>
        <p:spPr bwMode="black">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9BC022A2-30D1-4C19-AC92-0D0A7651B261}"/>
              </a:ext>
            </a:extLst>
          </p:cNvPr>
          <p:cNvPicPr>
            <a:picLocks noChangeAspect="1"/>
          </p:cNvPicPr>
          <p:nvPr userDrawn="1"/>
        </p:nvPicPr>
        <p:blipFill>
          <a:blip r:embed="rId2"/>
          <a:stretch>
            <a:fillRect/>
          </a:stretch>
        </p:blipFill>
        <p:spPr bwMode="black">
          <a:xfrm>
            <a:off x="9692640" y="6053328"/>
            <a:ext cx="2041210" cy="466344"/>
          </a:xfrm>
          <a:prstGeom prst="rect">
            <a:avLst/>
          </a:prstGeom>
        </p:spPr>
      </p:pic>
    </p:spTree>
    <p:extLst>
      <p:ext uri="{BB962C8B-B14F-4D97-AF65-F5344CB8AC3E}">
        <p14:creationId xmlns:p14="http://schemas.microsoft.com/office/powerpoint/2010/main" val="1506269273"/>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B1_Rose">
    <p:spTree>
      <p:nvGrpSpPr>
        <p:cNvPr id="1" name=""/>
        <p:cNvGrpSpPr/>
        <p:nvPr/>
      </p:nvGrpSpPr>
      <p:grpSpPr>
        <a:xfrm>
          <a:off x="0" y="0"/>
          <a:ext cx="0" cy="0"/>
          <a:chOff x="0" y="0"/>
          <a:chExt cx="0" cy="0"/>
        </a:xfrm>
      </p:grpSpPr>
      <p:sp>
        <p:nvSpPr>
          <p:cNvPr id="9" name="Focus Frame 2"/>
          <p:cNvSpPr>
            <a:spLocks noChangeAspect="1"/>
          </p:cNvSpPr>
          <p:nvPr userDrawn="1"/>
        </p:nvSpPr>
        <p:spPr bwMode="blackWhite">
          <a:xfrm>
            <a:off x="7058822"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Focus Frame 2"/>
          <p:cNvSpPr>
            <a:spLocks noChangeAspect="1"/>
          </p:cNvSpPr>
          <p:nvPr userDrawn="1"/>
        </p:nvSpPr>
        <p:spPr bwMode="blackWhite">
          <a:xfrm>
            <a:off x="1588464"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ext Placeholder 4"/>
          <p:cNvSpPr>
            <a:spLocks noGrp="1"/>
          </p:cNvSpPr>
          <p:nvPr>
            <p:ph type="body" sz="quarter" idx="10" hasCustomPrompt="1"/>
          </p:nvPr>
        </p:nvSpPr>
        <p:spPr>
          <a:xfrm>
            <a:off x="2166861" y="3804785"/>
            <a:ext cx="4545024" cy="553998"/>
          </a:xfrm>
          <a:prstGeom prst="rect">
            <a:avLst/>
          </a:prstGeo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Presenter Name</a:t>
            </a:r>
            <a:br>
              <a:rPr lang="en-US" dirty="0"/>
            </a:br>
            <a:r>
              <a:rPr lang="en-US" dirty="0"/>
              <a:t>Date</a:t>
            </a:r>
          </a:p>
        </p:txBody>
      </p:sp>
      <p:sp>
        <p:nvSpPr>
          <p:cNvPr id="16"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endParaRPr lang="en-US" dirty="0"/>
          </a:p>
        </p:txBody>
      </p:sp>
      <p:sp>
        <p:nvSpPr>
          <p:cNvPr id="15" name="TextBox 14"/>
          <p:cNvSpPr txBox="1"/>
          <p:nvPr userDrawn="1"/>
        </p:nvSpPr>
        <p:spPr bwMode="black">
          <a:xfrm>
            <a:off x="460257" y="6196507"/>
            <a:ext cx="7048908"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2022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xmlns="" id="{A47678B8-6514-40C4-87E5-5A2D66771883}"/>
              </a:ext>
            </a:extLst>
          </p:cNvPr>
          <p:cNvPicPr>
            <a:picLocks noChangeAspect="1"/>
          </p:cNvPicPr>
          <p:nvPr userDrawn="1"/>
        </p:nvPicPr>
        <p:blipFill>
          <a:blip r:embed="rId2"/>
          <a:stretch>
            <a:fillRect/>
          </a:stretch>
        </p:blipFill>
        <p:spPr bwMode="black">
          <a:xfrm>
            <a:off x="9693021" y="6053328"/>
            <a:ext cx="2041210" cy="466344"/>
          </a:xfrm>
          <a:prstGeom prst="rect">
            <a:avLst/>
          </a:prstGeom>
        </p:spPr>
      </p:pic>
    </p:spTree>
    <p:extLst>
      <p:ext uri="{BB962C8B-B14F-4D97-AF65-F5344CB8AC3E}">
        <p14:creationId xmlns:p14="http://schemas.microsoft.com/office/powerpoint/2010/main" val="215242345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B1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41472237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B1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2275595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B1_Ta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19096082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B1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222652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B1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endParaRPr lang="en-US" dirty="0"/>
          </a:p>
        </p:txBody>
      </p:sp>
    </p:spTree>
    <p:extLst>
      <p:ext uri="{BB962C8B-B14F-4D97-AF65-F5344CB8AC3E}">
        <p14:creationId xmlns:p14="http://schemas.microsoft.com/office/powerpoint/2010/main" val="3297283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a:xfrm>
            <a:off x="457200" y="1343025"/>
            <a:ext cx="11276013" cy="4645023"/>
          </a:xfrm>
          <a:prstGeom prst="rect">
            <a:avLst/>
          </a:prstGeom>
        </p:spPr>
        <p:txBody>
          <a:bodyPr/>
          <a:lstStyle>
            <a:lvl1pPr marL="228600" marR="0" indent="-228600" algn="l" defTabSz="914400" rtl="0" eaLnBrk="1" fontAlgn="auto" latinLnBrk="0" hangingPunct="1">
              <a:lnSpc>
                <a:spcPct val="100000"/>
              </a:lnSpc>
              <a:spcBef>
                <a:spcPts val="0"/>
              </a:spcBef>
              <a:spcAft>
                <a:spcPts val="1200"/>
              </a:spcAft>
              <a:buClr>
                <a:schemeClr val="tx2"/>
              </a:buClr>
              <a:buSzPct val="100000"/>
              <a:buFont typeface="Wingdings" panose="05000000000000000000" pitchFamily="2" charset="2"/>
              <a:buChar char="§"/>
              <a:tabLst/>
              <a:defRPr lang="en-US" sz="1600" kern="1200" dirty="0" smtClean="0">
                <a:solidFill>
                  <a:schemeClr val="tx1"/>
                </a:solidFill>
                <a:latin typeface="+mn-lt"/>
                <a:ea typeface="+mn-ea"/>
                <a:cs typeface="+mn-cs"/>
              </a:defRPr>
            </a:lvl1pPr>
            <a:lvl2pPr marL="457200" indent="-228600">
              <a:defRPr lang="en-US" sz="1600" kern="1200" dirty="0" smtClean="0">
                <a:solidFill>
                  <a:schemeClr val="tx1"/>
                </a:solidFill>
                <a:latin typeface="+mn-lt"/>
                <a:ea typeface="+mn-ea"/>
                <a:cs typeface="+mn-cs"/>
              </a:defRPr>
            </a:lvl2pPr>
            <a:lvl3pPr marL="682625" indent="-225425">
              <a:buFont typeface="Wingdings" panose="05000000000000000000" pitchFamily="2" charset="2"/>
              <a:buChar char="§"/>
              <a:defRPr lang="en-US" sz="1600" kern="1200" dirty="0" smtClean="0">
                <a:solidFill>
                  <a:schemeClr val="tx1"/>
                </a:solidFill>
                <a:latin typeface="+mn-lt"/>
                <a:ea typeface="+mn-ea"/>
                <a:cs typeface="+mn-cs"/>
              </a:defRPr>
            </a:lvl3pPr>
            <a:lvl4pPr marL="914400" indent="-228600">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146175" indent="-231775">
              <a:buFont typeface="Wingdings" panose="05000000000000000000" pitchFamily="2" charset="2"/>
              <a:buChar char="§"/>
              <a:defRPr lang="en-US" sz="1600" kern="1200" dirty="0">
                <a:solidFill>
                  <a:schemeClr val="tx1"/>
                </a:solidFill>
                <a:latin typeface="+mn-lt"/>
                <a:ea typeface="+mn-ea"/>
                <a:cs typeface="+mn-cs"/>
              </a:defRPr>
            </a:lvl5pPr>
          </a:lstStyle>
          <a:p>
            <a:pPr marL="228600" marR="0" lvl="0" indent="-228600" algn="l" defTabSz="914400" rtl="0" eaLnBrk="1" fontAlgn="auto" latinLnBrk="0" hangingPunct="1">
              <a:lnSpc>
                <a:spcPct val="100000"/>
              </a:lnSpc>
              <a:spcBef>
                <a:spcPts val="0"/>
              </a:spcBef>
              <a:spcAft>
                <a:spcPts val="1200"/>
              </a:spcAft>
              <a:buClr>
                <a:schemeClr val="tx2"/>
              </a:buClr>
              <a:buSzPct val="100000"/>
              <a:buFont typeface="Wingdings" panose="05000000000000000000" pitchFamily="2" charset="2"/>
              <a:buChar char="§"/>
              <a:tabLst/>
              <a:defRPr/>
            </a:pPr>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0199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145598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4" progId="TCLayout.ActiveDocument.1">
                  <p:embed/>
                </p:oleObj>
              </mc:Choice>
              <mc:Fallback>
                <p:oleObj name="think-cell Slide" r:id="rId4" imgW="425" imgH="424"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7201" y="1343026"/>
            <a:ext cx="5499100" cy="4645024"/>
          </a:xfrm>
          <a:prstGeom prst="rect">
            <a:avLst/>
          </a:prstGeom>
        </p:spPr>
        <p:txBody>
          <a:bodyPr>
            <a:noAutofit/>
          </a:bodyPr>
          <a:lstStyle>
            <a:lvl1pPr marL="228600" indent="-228600">
              <a:buFont typeface="Wingdings" panose="05000000000000000000" pitchFamily="2" charset="2"/>
              <a:buChar char="§"/>
              <a:defRPr lang="en-US" sz="1600" kern="1200" dirty="0" smtClean="0">
                <a:solidFill>
                  <a:schemeClr val="tx1"/>
                </a:solidFill>
                <a:latin typeface="+mn-lt"/>
                <a:ea typeface="+mn-ea"/>
                <a:cs typeface="+mn-cs"/>
              </a:defRPr>
            </a:lvl1pPr>
            <a:lvl2pPr marL="457200" marR="0" indent="-228600" algn="l" defTabSz="914400" rtl="0" eaLnBrk="1" fontAlgn="auto" latinLnBrk="0" hangingPunct="1">
              <a:lnSpc>
                <a:spcPct val="100000"/>
              </a:lnSpc>
              <a:spcBef>
                <a:spcPts val="0"/>
              </a:spcBef>
              <a:spcAft>
                <a:spcPts val="1200"/>
              </a:spcAft>
              <a:buClrTx/>
              <a:buSzPct val="100000"/>
              <a:buFont typeface="Arial" panose="020B0604020202020204" pitchFamily="34" charset="0"/>
              <a:buChar char="–"/>
              <a:tabLst/>
              <a:defRPr sz="1600"/>
            </a:lvl2pPr>
            <a:lvl3pPr marL="685800" indent="-228600">
              <a:buFont typeface="Wingdings" panose="05000000000000000000" pitchFamily="2" charset="2"/>
              <a:buChar char="§"/>
              <a:defRPr lang="en-US" sz="1600" kern="1200" dirty="0" smtClean="0">
                <a:solidFill>
                  <a:schemeClr val="tx1"/>
                </a:solidFill>
                <a:latin typeface="+mn-lt"/>
                <a:ea typeface="+mn-ea"/>
                <a:cs typeface="+mn-cs"/>
              </a:defRPr>
            </a:lvl3pPr>
            <a:lvl4pPr marL="914400" indent="-228600">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143000" indent="-228600">
              <a:buFont typeface="Wingdings" panose="05000000000000000000" pitchFamily="2" charset="2"/>
              <a:buChar char="§"/>
              <a:defRPr lang="en-US" sz="1600" kern="1200" dirty="0">
                <a:solidFill>
                  <a:schemeClr val="tx1"/>
                </a:solidFill>
                <a:latin typeface="+mn-lt"/>
                <a:ea typeface="+mn-ea"/>
                <a:cs typeface="+mn-cs"/>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3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57201" y="1343026"/>
            <a:ext cx="5499100" cy="4645024"/>
          </a:xfrm>
          <a:prstGeom prst="rect">
            <a:avLst/>
          </a:prstGeom>
        </p:spPr>
        <p:txBody>
          <a:bodyPr>
            <a:noAutofit/>
          </a:bodyPr>
          <a:lstStyle>
            <a:lvl1pPr marL="228600" indent="-228600">
              <a:defRPr lang="en-US" sz="1600" kern="1200" dirty="0" smtClean="0">
                <a:solidFill>
                  <a:schemeClr val="tx1"/>
                </a:solidFill>
                <a:latin typeface="+mn-lt"/>
                <a:ea typeface="+mn-ea"/>
                <a:cs typeface="+mn-cs"/>
              </a:defRPr>
            </a:lvl1pPr>
            <a:lvl2pPr>
              <a:defRPr sz="1600"/>
            </a:lvl2pPr>
            <a:lvl3pPr marL="685800" indent="-228600">
              <a:buFont typeface="Wingdings" panose="05000000000000000000" pitchFamily="2" charset="2"/>
              <a:buChar char="§"/>
              <a:defRPr lang="en-US" sz="1600" kern="1200" dirty="0" smtClean="0">
                <a:solidFill>
                  <a:schemeClr val="tx1"/>
                </a:solidFill>
                <a:latin typeface="+mn-lt"/>
                <a:ea typeface="+mn-ea"/>
                <a:cs typeface="+mn-cs"/>
              </a:defRPr>
            </a:lvl3pPr>
            <a:lvl4pPr marL="914400" indent="-228600">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143000" indent="-228600">
              <a:buFont typeface="Wingdings" panose="05000000000000000000" pitchFamily="2" charset="2"/>
              <a:buChar char="§"/>
              <a:defRPr lang="en-US" sz="1600" kern="1200" dirty="0">
                <a:solidFill>
                  <a:schemeClr val="tx1"/>
                </a:solidFill>
                <a:latin typeface="+mn-lt"/>
                <a:ea typeface="+mn-ea"/>
                <a:cs typeface="+mn-cs"/>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4113" y="1343026"/>
            <a:ext cx="5499100" cy="4645024"/>
          </a:xfrm>
          <a:prstGeom prst="rect">
            <a:avLst/>
          </a:prstGeom>
        </p:spPr>
        <p:txBody>
          <a:bodyPr>
            <a:noAutofit/>
          </a:bodyPr>
          <a:lstStyle>
            <a:lvl1pPr marL="228600" indent="-228600">
              <a:defRPr lang="en-US" sz="1600" kern="1200" dirty="0" smtClean="0">
                <a:solidFill>
                  <a:schemeClr val="tx1"/>
                </a:solidFill>
                <a:latin typeface="+mn-lt"/>
                <a:ea typeface="+mn-ea"/>
                <a:cs typeface="+mn-cs"/>
              </a:defRPr>
            </a:lvl1pPr>
            <a:lvl2pPr marL="457200" indent="-228600">
              <a:buFont typeface="Arial" panose="020B0604020202020204" pitchFamily="34" charset="0"/>
              <a:buChar char="–"/>
              <a:defRPr sz="1600"/>
            </a:lvl2pPr>
            <a:lvl3pPr marL="685800" indent="-228600">
              <a:buFont typeface="Wingdings" panose="05000000000000000000" pitchFamily="2" charset="2"/>
              <a:buChar char="§"/>
              <a:defRPr lang="en-US" sz="1600" kern="1200" dirty="0" smtClean="0">
                <a:solidFill>
                  <a:schemeClr val="tx1"/>
                </a:solidFill>
                <a:latin typeface="+mn-lt"/>
                <a:ea typeface="+mn-ea"/>
                <a:cs typeface="+mn-cs"/>
              </a:defRPr>
            </a:lvl3pPr>
            <a:lvl4pPr marL="914400" indent="-228600">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143000" indent="-228600">
              <a:buFont typeface="Wingdings" panose="05000000000000000000" pitchFamily="2" charset="2"/>
              <a:buChar char="§"/>
              <a:defRPr lang="en-US" sz="1600" kern="1200" dirty="0">
                <a:solidFill>
                  <a:schemeClr val="tx1"/>
                </a:solidFill>
                <a:latin typeface="+mn-lt"/>
                <a:ea typeface="+mn-ea"/>
                <a:cs typeface="+mn-cs"/>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73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0" y="1343025"/>
            <a:ext cx="3336925" cy="4645025"/>
          </a:xfrm>
          <a:prstGeom prst="rect">
            <a:avLst/>
          </a:prstGeom>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p:cNvSpPr>
            <a:spLocks noGrp="1"/>
          </p:cNvSpPr>
          <p:nvPr>
            <p:ph type="body" sz="quarter" idx="14" hasCustomPrompt="1"/>
          </p:nvPr>
        </p:nvSpPr>
        <p:spPr>
          <a:xfrm>
            <a:off x="4426744" y="1343024"/>
            <a:ext cx="3336925" cy="4645025"/>
          </a:xfrm>
          <a:prstGeom prst="rect">
            <a:avLst/>
          </a:prstGeom>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1"/>
          <p:cNvSpPr>
            <a:spLocks noGrp="1"/>
          </p:cNvSpPr>
          <p:nvPr>
            <p:ph type="body" sz="quarter" idx="15" hasCustomPrompt="1"/>
          </p:nvPr>
        </p:nvSpPr>
        <p:spPr>
          <a:xfrm>
            <a:off x="8396288" y="1343023"/>
            <a:ext cx="3336925" cy="4645025"/>
          </a:xfrm>
          <a:prstGeom prst="rect">
            <a:avLst/>
          </a:prstGeom>
        </p:spPr>
        <p:txBody>
          <a:bodyPr>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04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8" name="Text Placeholder 11"/>
          <p:cNvSpPr>
            <a:spLocks noGrp="1"/>
          </p:cNvSpPr>
          <p:nvPr>
            <p:ph type="body" sz="quarter" idx="18" hasCustomPrompt="1"/>
          </p:nvPr>
        </p:nvSpPr>
        <p:spPr>
          <a:xfrm>
            <a:off x="457200" y="1343025"/>
            <a:ext cx="333692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11"/>
          <p:cNvSpPr>
            <a:spLocks noGrp="1"/>
          </p:cNvSpPr>
          <p:nvPr>
            <p:ph type="body" sz="quarter" idx="19" hasCustomPrompt="1"/>
          </p:nvPr>
        </p:nvSpPr>
        <p:spPr>
          <a:xfrm>
            <a:off x="4426743" y="1343024"/>
            <a:ext cx="333692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20" hasCustomPrompt="1"/>
          </p:nvPr>
        </p:nvSpPr>
        <p:spPr>
          <a:xfrm>
            <a:off x="8396286" y="1343025"/>
            <a:ext cx="3336925" cy="4645025"/>
          </a:xfrm>
          <a:prstGeom prst="rect">
            <a:avLst/>
          </a:prstGeom>
          <a:solidFill>
            <a:srgbClr val="F4F4F4"/>
          </a:solidFill>
        </p:spPr>
        <p:txBody>
          <a:bodyPr lIns="182880" tIns="182880" rIns="91440" bIns="182880">
            <a:noAutofit/>
          </a:bodyPr>
          <a:lstStyle>
            <a:lvl1pPr marL="0" indent="0">
              <a:buNone/>
              <a:defRPr sz="1600" b="1"/>
            </a:lvl1pPr>
            <a:lvl2pPr marL="228600" indent="-228600">
              <a:buClr>
                <a:schemeClr val="tx2"/>
              </a:buClr>
              <a:buFont typeface="Wingdings" panose="05000000000000000000" pitchFamily="2" charset="2"/>
              <a:buChar char="§"/>
              <a:defRPr sz="1600"/>
            </a:lvl2pPr>
            <a:lvl3pPr marL="457200" indent="-228600">
              <a:buSzPct val="100000"/>
              <a:buFont typeface="Arial" panose="020B0604020202020204" pitchFamily="34" charset="0"/>
              <a:buChar char="–"/>
              <a:defRPr sz="1600"/>
            </a:lvl3pPr>
            <a:lvl4pPr marL="685800" indent="-228600">
              <a:buFont typeface="Wingdings" panose="05000000000000000000" pitchFamily="2" charset="2"/>
              <a:buChar char="§"/>
              <a:defRPr sz="1600"/>
            </a:lvl4pPr>
            <a:lvl5pPr marL="914400" indent="-228600">
              <a:buSzPct val="100000"/>
              <a:buFont typeface="Arial" panose="020B0604020202020204" pitchFamily="34" charset="0"/>
              <a:buChar char="–"/>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5809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18" Type="http://schemas.openxmlformats.org/officeDocument/2006/relationships/image" Target="../media/image1.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oleObject" Target="../embeddings/oleObject5.bin"/><Relationship Id="rId2" Type="http://schemas.openxmlformats.org/officeDocument/2006/relationships/slideLayout" Target="../slideLayouts/slideLayout17.xml"/><Relationship Id="rId16" Type="http://schemas.openxmlformats.org/officeDocument/2006/relationships/tags" Target="../tags/tag10.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ags" Target="../tags/tag9.xml"/><Relationship Id="rId10" Type="http://schemas.openxmlformats.org/officeDocument/2006/relationships/slideLayout" Target="../slideLayouts/slideLayout25.xml"/><Relationship Id="rId19" Type="http://schemas.openxmlformats.org/officeDocument/2006/relationships/image" Target="../media/image3.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vmlDrawing" Target="../drawings/vmlDrawing5.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ags" Target="../tags/tag1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vmlDrawing" Target="../drawings/vmlDrawing8.vml"/><Relationship Id="rId17" Type="http://schemas.openxmlformats.org/officeDocument/2006/relationships/image" Target="../media/image2.png"/><Relationship Id="rId2" Type="http://schemas.openxmlformats.org/officeDocument/2006/relationships/slideLayout" Target="../slideLayouts/slideLayout29.xml"/><Relationship Id="rId16"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oleObject" Target="../embeddings/oleObject8.bin"/><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ags" Target="../tags/tag17.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vmlDrawing" Target="../drawings/vmlDrawing9.vml"/><Relationship Id="rId17" Type="http://schemas.openxmlformats.org/officeDocument/2006/relationships/image" Target="../media/image3.png"/><Relationship Id="rId2" Type="http://schemas.openxmlformats.org/officeDocument/2006/relationships/slideLayout" Target="../slideLayouts/slideLayout39.xml"/><Relationship Id="rId16" Type="http://schemas.openxmlformats.org/officeDocument/2006/relationships/image" Target="../media/image1.e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5" Type="http://schemas.openxmlformats.org/officeDocument/2006/relationships/oleObject" Target="../embeddings/oleObject9.bin"/><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ags" Target="../tags/tag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ext uri="{D42A27DB-BD31-4B8C-83A1-F6EECF244321}">
                <p14:modId xmlns:p14="http://schemas.microsoft.com/office/powerpoint/2010/main" val="26100940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20" imgW="425" imgH="424" progId="TCLayout.ActiveDocument.1">
                  <p:embed/>
                </p:oleObj>
              </mc:Choice>
              <mc:Fallback>
                <p:oleObj name="think-cell Slide" r:id="rId20" imgW="425" imgH="424" progId="TCLayout.ActiveDocument.1">
                  <p:embed/>
                  <p:pic>
                    <p:nvPicPr>
                      <p:cNvPr id="4" name="Object 3" hidden="1"/>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xmlns="" id="{A2B236AE-A6D1-4AAB-8B3E-41360A12A2E1}"/>
              </a:ext>
            </a:extLst>
          </p:cNvPr>
          <p:cNvSpPr/>
          <p:nvPr userDrawn="1">
            <p:custDataLst>
              <p:tags r:id="rId19"/>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10" name="TextBox 9"/>
          <p:cNvSpPr txBox="1"/>
          <p:nvPr userDrawn="1"/>
        </p:nvSpPr>
        <p:spPr>
          <a:xfrm>
            <a:off x="457201" y="6393120"/>
            <a:ext cx="7306732"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10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chemeClr val="tx1"/>
                </a:solidFill>
              </a:rPr>
              <a:t>	© 2022 Gartner, Inc. and/or its affiliates. All rights reserved. </a:t>
            </a:r>
          </a:p>
        </p:txBody>
      </p:sp>
      <p:sp>
        <p:nvSpPr>
          <p:cNvPr id="8" name="TextBox 7"/>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dirty="0">
                <a:solidFill>
                  <a:schemeClr val="tx1"/>
                </a:solidFill>
                <a:latin typeface="+mn-lt"/>
                <a:ea typeface="+mn-ea"/>
                <a:cs typeface="+mn-cs"/>
              </a:rPr>
              <a:t>RESTRICTED</a:t>
            </a:r>
          </a:p>
        </p:txBody>
      </p:sp>
      <p:sp>
        <p:nvSpPr>
          <p:cNvPr id="6" name="Text Placeholder 5">
            <a:extLst>
              <a:ext uri="{FF2B5EF4-FFF2-40B4-BE49-F238E27FC236}">
                <a16:creationId xmlns:a16="http://schemas.microsoft.com/office/drawing/2014/main" xmlns="" id="{492923CD-93EF-45F2-B762-E8E3A8995719}"/>
              </a:ext>
            </a:extLst>
          </p:cNvPr>
          <p:cNvSpPr>
            <a:spLocks noGrp="1"/>
          </p:cNvSpPr>
          <p:nvPr>
            <p:ph type="body" idx="1"/>
          </p:nvPr>
        </p:nvSpPr>
        <p:spPr>
          <a:xfrm>
            <a:off x="457200" y="1343024"/>
            <a:ext cx="11276012" cy="46450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xmlns="" id="{8290FCA0-5FF6-452C-ADA6-0836A508AF5B}"/>
              </a:ext>
            </a:extLst>
          </p:cNvPr>
          <p:cNvPicPr>
            <a:picLocks noChangeAspect="1"/>
          </p:cNvPicPr>
          <p:nvPr userDrawn="1"/>
        </p:nvPicPr>
        <p:blipFill>
          <a:blip r:embed="rId22"/>
          <a:stretch>
            <a:fillRect/>
          </a:stretch>
        </p:blipFill>
        <p:spPr>
          <a:xfrm>
            <a:off x="10451592" y="6245352"/>
            <a:ext cx="1272543" cy="291085"/>
          </a:xfrm>
          <a:prstGeom prst="rect">
            <a:avLst/>
          </a:prstGeom>
        </p:spPr>
      </p:pic>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3745" r:id="rId1"/>
    <p:sldLayoutId id="2147483786" r:id="rId2"/>
    <p:sldLayoutId id="2147483751" r:id="rId3"/>
    <p:sldLayoutId id="2147483750" r:id="rId4"/>
    <p:sldLayoutId id="2147483746" r:id="rId5"/>
    <p:sldLayoutId id="2147483759" r:id="rId6"/>
    <p:sldLayoutId id="2147483748" r:id="rId7"/>
    <p:sldLayoutId id="2147483761" r:id="rId8"/>
    <p:sldLayoutId id="2147483762" r:id="rId9"/>
    <p:sldLayoutId id="2147483763" r:id="rId10"/>
    <p:sldLayoutId id="2147483764" r:id="rId11"/>
    <p:sldLayoutId id="2147483788" r:id="rId12"/>
    <p:sldLayoutId id="2147483789" r:id="rId13"/>
    <p:sldLayoutId id="2147483790" r:id="rId14"/>
    <p:sldLayoutId id="2147483792" r:id="rId15"/>
  </p:sldLayoutIdLst>
  <p:hf sldNum="0" hdr="0" ftr="0" dt="0"/>
  <p:txStyles>
    <p:titleStyle>
      <a:lvl1pPr algn="l" defTabSz="914400" rtl="0" eaLnBrk="1" latinLnBrk="0" hangingPunct="1">
        <a:lnSpc>
          <a:spcPct val="90000"/>
        </a:lnSpc>
        <a:spcBef>
          <a:spcPct val="0"/>
        </a:spcBef>
        <a:spcAft>
          <a:spcPts val="1200"/>
        </a:spcAft>
        <a:buNone/>
        <a:defRPr sz="2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100000"/>
        <a:buFont typeface="Wingdings" panose="05000000000000000000" pitchFamily="2" charset="2"/>
        <a:buChar char="§"/>
        <a:defRPr lang="en-US" sz="1600" kern="1200" dirty="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2pPr>
      <a:lvl3pPr marL="682625" indent="-225425" algn="l" defTabSz="914400" rtl="0" eaLnBrk="1" latinLnBrk="0" hangingPunct="1">
        <a:lnSpc>
          <a:spcPct val="100000"/>
        </a:lnSpc>
        <a:spcBef>
          <a:spcPts val="0"/>
        </a:spcBef>
        <a:spcAft>
          <a:spcPts val="1200"/>
        </a:spcAft>
        <a:buSzPct val="100000"/>
        <a:buFont typeface="Wingdings" panose="05000000000000000000" pitchFamily="2" charset="2"/>
        <a:buChar char="§"/>
        <a:defRPr lang="en-US" sz="1600" kern="1200" dirty="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lang="en-US" sz="1600" kern="1200" dirty="0">
          <a:solidFill>
            <a:schemeClr val="tx1"/>
          </a:solidFill>
          <a:latin typeface="+mn-lt"/>
          <a:ea typeface="+mn-ea"/>
          <a:cs typeface="+mn-cs"/>
        </a:defRPr>
      </a:lvl4pPr>
      <a:lvl5pPr marL="1146175" indent="-231775" algn="l" defTabSz="914400" rtl="0" eaLnBrk="1" latinLnBrk="0" hangingPunct="1">
        <a:lnSpc>
          <a:spcPct val="100000"/>
        </a:lnSpc>
        <a:spcBef>
          <a:spcPts val="0"/>
        </a:spcBef>
        <a:spcAft>
          <a:spcPts val="1200"/>
        </a:spcAft>
        <a:buSzPct val="100000"/>
        <a:buFont typeface="Wingdings" panose="05000000000000000000" pitchFamily="2" charset="2"/>
        <a:buChar char="§"/>
        <a:defRPr 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32" userDrawn="1">
          <p15:clr>
            <a:srgbClr val="5ACBF0"/>
          </p15:clr>
        </p15:guide>
        <p15:guide id="14" pos="3752" userDrawn="1">
          <p15:clr>
            <a:srgbClr val="5ACBF0"/>
          </p15:clr>
        </p15:guide>
        <p15:guide id="15" pos="3927" userDrawn="1">
          <p15:clr>
            <a:srgbClr val="5ACBF0"/>
          </p15:clr>
        </p15:guide>
        <p15:guide id="16" orient="horz" pos="394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B38886FD-978F-4664-9726-5E0E2E511804}"/>
              </a:ext>
            </a:extLst>
          </p:cNvPr>
          <p:cNvGraphicFramePr>
            <a:graphicFrameLocks noChangeAspect="1"/>
          </p:cNvGraphicFramePr>
          <p:nvPr userDrawn="1">
            <p:custDataLst>
              <p:tags r:id="rId15"/>
            </p:custDataLst>
            <p:extLst>
              <p:ext uri="{D42A27DB-BD31-4B8C-83A1-F6EECF244321}">
                <p14:modId xmlns:p14="http://schemas.microsoft.com/office/powerpoint/2010/main" val="20328902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17" imgW="425" imgH="424" progId="TCLayout.ActiveDocument.1">
                  <p:embed/>
                </p:oleObj>
              </mc:Choice>
              <mc:Fallback>
                <p:oleObj name="think-cell Slide" r:id="rId17" imgW="425" imgH="424" progId="TCLayout.ActiveDocument.1">
                  <p:embed/>
                  <p:pic>
                    <p:nvPicPr>
                      <p:cNvPr id="5" name="Object 4" hidden="1">
                        <a:extLst>
                          <a:ext uri="{FF2B5EF4-FFF2-40B4-BE49-F238E27FC236}">
                            <a16:creationId xmlns:a16="http://schemas.microsoft.com/office/drawing/2014/main" xmlns="" id="{B38886FD-978F-4664-9726-5E0E2E511804}"/>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78FF2085-C899-4FAF-94E8-78EDD1B5577B}"/>
              </a:ext>
            </a:extLst>
          </p:cNvPr>
          <p:cNvSpPr/>
          <p:nvPr userDrawn="1">
            <p:custDataLst>
              <p:tags r:id="rId16"/>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endParaRPr lang="en-US" dirty="0"/>
          </a:p>
        </p:txBody>
      </p:sp>
      <p:sp>
        <p:nvSpPr>
          <p:cNvPr id="10" name="TextBox 9"/>
          <p:cNvSpPr txBox="1"/>
          <p:nvPr userDrawn="1"/>
        </p:nvSpPr>
        <p:spPr>
          <a:xfrm>
            <a:off x="457201" y="6393120"/>
            <a:ext cx="7181849"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1000" b="0" kern="1200" smtClean="0">
                <a:solidFill>
                  <a:schemeClr val="tx1"/>
                </a:solidFill>
                <a:latin typeface="+mn-lt"/>
                <a:ea typeface="+mn-ea"/>
                <a:cs typeface="+mn-cs"/>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b="0" kern="1200" dirty="0">
                <a:solidFill>
                  <a:schemeClr val="tx1"/>
                </a:solidFill>
                <a:latin typeface="+mn-lt"/>
                <a:ea typeface="+mn-ea"/>
                <a:cs typeface="+mn-cs"/>
              </a:rPr>
              <a:t>	© 2022 Gartner, Inc. and/or its affiliates. All rights reserved. </a:t>
            </a:r>
          </a:p>
        </p:txBody>
      </p:sp>
      <p:sp>
        <p:nvSpPr>
          <p:cNvPr id="11" name="TextBox 10"/>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dirty="0">
                <a:solidFill>
                  <a:schemeClr val="tx1"/>
                </a:solidFill>
                <a:latin typeface="+mn-lt"/>
                <a:ea typeface="+mn-ea"/>
                <a:cs typeface="+mn-cs"/>
              </a:rPr>
              <a:t>RESTRICTED</a:t>
            </a:r>
          </a:p>
        </p:txBody>
      </p:sp>
      <p:sp>
        <p:nvSpPr>
          <p:cNvPr id="6" name="Text Placeholder 5">
            <a:extLst>
              <a:ext uri="{FF2B5EF4-FFF2-40B4-BE49-F238E27FC236}">
                <a16:creationId xmlns:a16="http://schemas.microsoft.com/office/drawing/2014/main" xmlns="" id="{9F4C5261-7EA3-48B6-9555-61345F0D26AF}"/>
              </a:ext>
            </a:extLst>
          </p:cNvPr>
          <p:cNvSpPr>
            <a:spLocks noGrp="1"/>
          </p:cNvSpPr>
          <p:nvPr>
            <p:ph type="body" idx="1"/>
          </p:nvPr>
        </p:nvSpPr>
        <p:spPr>
          <a:xfrm>
            <a:off x="457200" y="1343025"/>
            <a:ext cx="11276012" cy="4645025"/>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xmlns="" id="{8FFD9961-B054-46E1-8C9C-58640BDF07D7}"/>
              </a:ext>
            </a:extLst>
          </p:cNvPr>
          <p:cNvPicPr>
            <a:picLocks noChangeAspect="1"/>
          </p:cNvPicPr>
          <p:nvPr userDrawn="1"/>
        </p:nvPicPr>
        <p:blipFill>
          <a:blip r:embed="rId19"/>
          <a:stretch>
            <a:fillRect/>
          </a:stretch>
        </p:blipFill>
        <p:spPr bwMode="black">
          <a:xfrm>
            <a:off x="10451592" y="6245352"/>
            <a:ext cx="1271653" cy="290528"/>
          </a:xfrm>
          <a:prstGeom prst="rect">
            <a:avLst/>
          </a:prstGeom>
        </p:spPr>
      </p:pic>
    </p:spTree>
    <p:extLst>
      <p:ext uri="{BB962C8B-B14F-4D97-AF65-F5344CB8AC3E}">
        <p14:creationId xmlns:p14="http://schemas.microsoft.com/office/powerpoint/2010/main" val="2025644939"/>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3" r:id="rId4"/>
    <p:sldLayoutId id="2147483802" r:id="rId5"/>
    <p:sldLayoutId id="2147483804" r:id="rId6"/>
    <p:sldLayoutId id="2147483805" r:id="rId7"/>
    <p:sldLayoutId id="2147483806" r:id="rId8"/>
    <p:sldLayoutId id="2147483807" r:id="rId9"/>
    <p:sldLayoutId id="2147483809" r:id="rId10"/>
    <p:sldLayoutId id="2147483810" r:id="rId11"/>
    <p:sldLayoutId id="2147483812" r:id="rId12"/>
  </p:sldLayoutIdLst>
  <p:hf sldNum="0" hdr="0" ftr="0" dt="0"/>
  <p:txStyles>
    <p:titleStyle>
      <a:lvl1pPr algn="l" defTabSz="914400" rtl="0" eaLnBrk="1" latinLnBrk="0" hangingPunct="1">
        <a:lnSpc>
          <a:spcPct val="90000"/>
        </a:lnSpc>
        <a:spcBef>
          <a:spcPct val="0"/>
        </a:spcBef>
        <a:spcAft>
          <a:spcPts val="1200"/>
        </a:spcAft>
        <a:buNone/>
        <a:defRPr sz="2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100000"/>
        <a:buFont typeface="Wingdings" panose="05000000000000000000" pitchFamily="2" charset="2"/>
        <a:buChar char="§"/>
        <a:defRPr sz="1600" kern="1200">
          <a:solidFill>
            <a:schemeClr val="tx1"/>
          </a:solidFill>
          <a:latin typeface="+mn-lt"/>
          <a:ea typeface="+mn-ea"/>
          <a:cs typeface="+mn-cs"/>
        </a:defRPr>
      </a:lvl1pPr>
      <a:lvl2pPr marL="461963"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2pPr>
      <a:lvl3pPr marL="684213" indent="-228600" algn="l" defTabSz="914400" rtl="0" eaLnBrk="1" latinLnBrk="0" hangingPunct="1">
        <a:lnSpc>
          <a:spcPct val="100000"/>
        </a:lnSpc>
        <a:spcBef>
          <a:spcPts val="0"/>
        </a:spcBef>
        <a:spcAft>
          <a:spcPts val="1200"/>
        </a:spcAft>
        <a:buSzPct val="100000"/>
        <a:buFont typeface="Wingdings" panose="05000000000000000000" pitchFamily="2" charset="2"/>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4pPr>
      <a:lvl5pPr marL="1144588" indent="-228600" algn="l" defTabSz="914400" rtl="0" eaLnBrk="1" latinLnBrk="0" hangingPunct="1">
        <a:lnSpc>
          <a:spcPct val="100000"/>
        </a:lnSpc>
        <a:spcBef>
          <a:spcPts val="0"/>
        </a:spcBef>
        <a:spcAft>
          <a:spcPts val="1200"/>
        </a:spcAft>
        <a:buSzPct val="100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userDrawn="1">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35" userDrawn="1">
          <p15:clr>
            <a:srgbClr val="5ACBF0"/>
          </p15:clr>
        </p15:guide>
        <p15:guide id="12" pos="3752">
          <p15:clr>
            <a:srgbClr val="5ACBF0"/>
          </p15:clr>
        </p15:guide>
        <p15:guide id="13" pos="3927">
          <p15:clr>
            <a:srgbClr val="5ACBF0"/>
          </p15:clr>
        </p15:guide>
        <p15:guide id="14" orient="horz" pos="3947"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6FDAA6AF-6A23-401B-B993-BD5391245122}"/>
              </a:ext>
            </a:extLst>
          </p:cNvPr>
          <p:cNvGraphicFramePr>
            <a:graphicFrameLocks noChangeAspect="1"/>
          </p:cNvGraphicFramePr>
          <p:nvPr userDrawn="1">
            <p:custDataLst>
              <p:tags r:id="rId13"/>
            </p:custDataLst>
            <p:extLst>
              <p:ext uri="{D42A27DB-BD31-4B8C-83A1-F6EECF244321}">
                <p14:modId xmlns:p14="http://schemas.microsoft.com/office/powerpoint/2010/main" val="2284049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15" imgW="425" imgH="424" progId="TCLayout.ActiveDocument.1">
                  <p:embed/>
                </p:oleObj>
              </mc:Choice>
              <mc:Fallback>
                <p:oleObj name="think-cell Slide" r:id="rId15" imgW="425" imgH="424" progId="TCLayout.ActiveDocument.1">
                  <p:embed/>
                  <p:pic>
                    <p:nvPicPr>
                      <p:cNvPr id="5" name="Object 4" hidden="1">
                        <a:extLst>
                          <a:ext uri="{FF2B5EF4-FFF2-40B4-BE49-F238E27FC236}">
                            <a16:creationId xmlns:a16="http://schemas.microsoft.com/office/drawing/2014/main" xmlns="" id="{6FDAA6AF-6A23-401B-B993-BD539124512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D2EDD689-8B08-462B-97D1-FF663F840475}"/>
              </a:ext>
            </a:extLst>
          </p:cNvPr>
          <p:cNvSpPr/>
          <p:nvPr userDrawn="1">
            <p:custDataLst>
              <p:tags r:id="rId14"/>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endParaRPr lang="en-US" dirty="0"/>
          </a:p>
        </p:txBody>
      </p:sp>
      <p:sp>
        <p:nvSpPr>
          <p:cNvPr id="10" name="TextBox 9"/>
          <p:cNvSpPr txBox="1"/>
          <p:nvPr userDrawn="1"/>
        </p:nvSpPr>
        <p:spPr>
          <a:xfrm>
            <a:off x="457201" y="6393120"/>
            <a:ext cx="7181849"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10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chemeClr val="tx1"/>
                </a:solidFill>
              </a:rPr>
              <a:t>	© 2022 Gartner, Inc. and/or its affiliates. All rights reserved. </a:t>
            </a:r>
          </a:p>
        </p:txBody>
      </p:sp>
      <p:sp>
        <p:nvSpPr>
          <p:cNvPr id="9" name="TextBox 8"/>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dirty="0">
                <a:solidFill>
                  <a:schemeClr val="tx1"/>
                </a:solidFill>
                <a:latin typeface="+mn-lt"/>
                <a:ea typeface="+mn-ea"/>
                <a:cs typeface="+mn-cs"/>
              </a:rPr>
              <a:t>RESTRICTED</a:t>
            </a:r>
          </a:p>
        </p:txBody>
      </p:sp>
      <p:sp>
        <p:nvSpPr>
          <p:cNvPr id="6" name="Text Placeholder 5">
            <a:extLst>
              <a:ext uri="{FF2B5EF4-FFF2-40B4-BE49-F238E27FC236}">
                <a16:creationId xmlns:a16="http://schemas.microsoft.com/office/drawing/2014/main" xmlns="" id="{DC37BA0C-211D-4AFF-AB06-0AF99A18EBAD}"/>
              </a:ext>
            </a:extLst>
          </p:cNvPr>
          <p:cNvSpPr>
            <a:spLocks noGrp="1"/>
          </p:cNvSpPr>
          <p:nvPr>
            <p:ph type="body" idx="1"/>
          </p:nvPr>
        </p:nvSpPr>
        <p:spPr>
          <a:xfrm>
            <a:off x="457199" y="1343025"/>
            <a:ext cx="11276013" cy="4645025"/>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xmlns="" id="{07F0ED33-44D8-4D2A-A5AB-E69C844B193A}"/>
              </a:ext>
            </a:extLst>
          </p:cNvPr>
          <p:cNvPicPr>
            <a:picLocks noChangeAspect="1"/>
          </p:cNvPicPr>
          <p:nvPr userDrawn="1"/>
        </p:nvPicPr>
        <p:blipFill>
          <a:blip r:embed="rId17"/>
          <a:stretch>
            <a:fillRect/>
          </a:stretch>
        </p:blipFill>
        <p:spPr>
          <a:xfrm>
            <a:off x="10451592" y="6245352"/>
            <a:ext cx="1272543" cy="291085"/>
          </a:xfrm>
          <a:prstGeom prst="rect">
            <a:avLst/>
          </a:prstGeom>
        </p:spPr>
      </p:pic>
    </p:spTree>
    <p:extLst>
      <p:ext uri="{BB962C8B-B14F-4D97-AF65-F5344CB8AC3E}">
        <p14:creationId xmlns:p14="http://schemas.microsoft.com/office/powerpoint/2010/main" val="520007369"/>
      </p:ext>
    </p:extLst>
  </p:cSld>
  <p:clrMap bg1="lt1" tx1="dk1" bg2="lt2" tx2="dk2" accent1="accent1" accent2="accent2" accent3="accent3" accent4="accent4" accent5="accent5" accent6="accent6" hlink="hlink" folHlink="folHlink"/>
  <p:sldLayoutIdLst>
    <p:sldLayoutId id="2147483876" r:id="rId1"/>
    <p:sldLayoutId id="2147483834" r:id="rId2"/>
    <p:sldLayoutId id="2147483835" r:id="rId3"/>
    <p:sldLayoutId id="2147483836" r:id="rId4"/>
    <p:sldLayoutId id="2147483837" r:id="rId5"/>
    <p:sldLayoutId id="2147483877" r:id="rId6"/>
    <p:sldLayoutId id="2147483842" r:id="rId7"/>
    <p:sldLayoutId id="2147483843" r:id="rId8"/>
    <p:sldLayoutId id="2147483844" r:id="rId9"/>
    <p:sldLayoutId id="2147483845" r:id="rId10"/>
  </p:sldLayoutIdLst>
  <p:hf sldNum="0" hdr="0" ftr="0" dt="0"/>
  <p:txStyles>
    <p:titleStyle>
      <a:lvl1pPr algn="l" defTabSz="914400" rtl="0" eaLnBrk="1" latinLnBrk="0" hangingPunct="1">
        <a:lnSpc>
          <a:spcPct val="90000"/>
        </a:lnSpc>
        <a:spcBef>
          <a:spcPct val="0"/>
        </a:spcBef>
        <a:spcAft>
          <a:spcPts val="1200"/>
        </a:spcAft>
        <a:buNone/>
        <a:defRPr sz="2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100000"/>
        <a:buFont typeface="Wingdings" panose="05000000000000000000" pitchFamily="2" charset="2"/>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SzPct val="100000"/>
        <a:buFont typeface="Wingdings" panose="05000000000000000000" pitchFamily="2" charset="2"/>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SzPct val="100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28" userDrawn="1">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35" userDrawn="1">
          <p15:clr>
            <a:srgbClr val="5ACBF0"/>
          </p15:clr>
        </p15:guide>
        <p15:guide id="12" pos="3752">
          <p15:clr>
            <a:srgbClr val="5ACBF0"/>
          </p15:clr>
        </p15:guide>
        <p15:guide id="13" pos="3927">
          <p15:clr>
            <a:srgbClr val="5ACBF0"/>
          </p15:clr>
        </p15:guide>
        <p15:guide id="14" orient="horz" pos="3947"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1A28858B-6AE3-4146-A31F-F0BFC60DE7A5}"/>
              </a:ext>
            </a:extLst>
          </p:cNvPr>
          <p:cNvGraphicFramePr>
            <a:graphicFrameLocks noChangeAspect="1"/>
          </p:cNvGraphicFramePr>
          <p:nvPr userDrawn="1">
            <p:custDataLst>
              <p:tags r:id="rId13"/>
            </p:custDataLst>
            <p:extLst>
              <p:ext uri="{D42A27DB-BD31-4B8C-83A1-F6EECF244321}">
                <p14:modId xmlns:p14="http://schemas.microsoft.com/office/powerpoint/2010/main" val="401639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15" imgW="425" imgH="424" progId="TCLayout.ActiveDocument.1">
                  <p:embed/>
                </p:oleObj>
              </mc:Choice>
              <mc:Fallback>
                <p:oleObj name="think-cell Slide" r:id="rId15" imgW="425" imgH="424" progId="TCLayout.ActiveDocument.1">
                  <p:embed/>
                  <p:pic>
                    <p:nvPicPr>
                      <p:cNvPr id="5" name="Object 4" hidden="1">
                        <a:extLst>
                          <a:ext uri="{FF2B5EF4-FFF2-40B4-BE49-F238E27FC236}">
                            <a16:creationId xmlns:a16="http://schemas.microsoft.com/office/drawing/2014/main" xmlns="" id="{1A28858B-6AE3-4146-A31F-F0BFC60DE7A5}"/>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xmlns="" id="{6211B762-A9E6-4AB1-A3BB-BD25B14110C1}"/>
              </a:ext>
            </a:extLst>
          </p:cNvPr>
          <p:cNvPicPr>
            <a:picLocks noChangeAspect="1"/>
          </p:cNvPicPr>
          <p:nvPr userDrawn="1"/>
        </p:nvPicPr>
        <p:blipFill>
          <a:blip r:embed="rId17"/>
          <a:stretch>
            <a:fillRect/>
          </a:stretch>
        </p:blipFill>
        <p:spPr bwMode="black">
          <a:xfrm>
            <a:off x="10451592" y="6245352"/>
            <a:ext cx="1271653" cy="290528"/>
          </a:xfrm>
          <a:prstGeom prst="rect">
            <a:avLst/>
          </a:prstGeom>
        </p:spPr>
      </p:pic>
      <p:sp>
        <p:nvSpPr>
          <p:cNvPr id="4" name="Rectangle 3" hidden="1">
            <a:extLst>
              <a:ext uri="{FF2B5EF4-FFF2-40B4-BE49-F238E27FC236}">
                <a16:creationId xmlns:a16="http://schemas.microsoft.com/office/drawing/2014/main" xmlns="" id="{0688463C-6B6E-481D-8E82-20D4EFA0E809}"/>
              </a:ext>
            </a:extLst>
          </p:cNvPr>
          <p:cNvSpPr/>
          <p:nvPr userDrawn="1">
            <p:custDataLst>
              <p:tags r:id="rId14"/>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endParaRPr lang="en-US" dirty="0"/>
          </a:p>
        </p:txBody>
      </p:sp>
      <p:sp>
        <p:nvSpPr>
          <p:cNvPr id="10" name="TextBox 9"/>
          <p:cNvSpPr txBox="1"/>
          <p:nvPr userDrawn="1"/>
        </p:nvSpPr>
        <p:spPr>
          <a:xfrm>
            <a:off x="457201" y="6393120"/>
            <a:ext cx="7181849"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10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chemeClr val="tx1"/>
                </a:solidFill>
              </a:rPr>
              <a:t>	© 2022 Gartner, Inc. and/or its affiliates. All rights reserved. .</a:t>
            </a:r>
          </a:p>
        </p:txBody>
      </p:sp>
      <p:sp>
        <p:nvSpPr>
          <p:cNvPr id="9" name="TextBox 8"/>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dirty="0">
                <a:solidFill>
                  <a:schemeClr val="tx1"/>
                </a:solidFill>
                <a:latin typeface="+mn-lt"/>
                <a:ea typeface="+mn-ea"/>
                <a:cs typeface="+mn-cs"/>
              </a:rPr>
              <a:t>RESTRICTED</a:t>
            </a:r>
          </a:p>
        </p:txBody>
      </p:sp>
      <p:sp>
        <p:nvSpPr>
          <p:cNvPr id="6" name="Text Placeholder 5">
            <a:extLst>
              <a:ext uri="{FF2B5EF4-FFF2-40B4-BE49-F238E27FC236}">
                <a16:creationId xmlns:a16="http://schemas.microsoft.com/office/drawing/2014/main" xmlns="" id="{E42ACDB8-7125-4F77-9A45-9D6189D992B9}"/>
              </a:ext>
            </a:extLst>
          </p:cNvPr>
          <p:cNvSpPr>
            <a:spLocks noGrp="1"/>
          </p:cNvSpPr>
          <p:nvPr>
            <p:ph type="body" idx="1"/>
          </p:nvPr>
        </p:nvSpPr>
        <p:spPr>
          <a:xfrm>
            <a:off x="457200" y="1343025"/>
            <a:ext cx="11276012" cy="4645025"/>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9325339"/>
      </p:ext>
    </p:extLst>
  </p:cSld>
  <p:clrMap bg1="dk1" tx1="lt1" bg2="dk2" tx2="lt2" accent1="accent1" accent2="accent2" accent3="accent3" accent4="accent4" accent5="accent5" accent6="accent6" hlink="hlink" folHlink="folHlink"/>
  <p:sldLayoutIdLst>
    <p:sldLayoutId id="2147483880" r:id="rId1"/>
    <p:sldLayoutId id="2147483855" r:id="rId2"/>
    <p:sldLayoutId id="2147483856" r:id="rId3"/>
    <p:sldLayoutId id="2147483857" r:id="rId4"/>
    <p:sldLayoutId id="2147483858" r:id="rId5"/>
    <p:sldLayoutId id="2147483881" r:id="rId6"/>
    <p:sldLayoutId id="2147483863" r:id="rId7"/>
    <p:sldLayoutId id="2147483864" r:id="rId8"/>
    <p:sldLayoutId id="2147483865" r:id="rId9"/>
    <p:sldLayoutId id="2147483866" r:id="rId10"/>
  </p:sldLayoutIdLst>
  <p:hf sldNum="0" hdr="0" ftr="0" dt="0"/>
  <p:txStyles>
    <p:titleStyle>
      <a:lvl1pPr algn="l" defTabSz="914400" rtl="0" eaLnBrk="1" latinLnBrk="0" hangingPunct="1">
        <a:lnSpc>
          <a:spcPct val="90000"/>
        </a:lnSpc>
        <a:spcBef>
          <a:spcPct val="0"/>
        </a:spcBef>
        <a:spcAft>
          <a:spcPts val="1200"/>
        </a:spcAft>
        <a:buNone/>
        <a:defRPr sz="2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100000"/>
        <a:buFont typeface="Wingdings" panose="05000000000000000000" pitchFamily="2" charset="2"/>
        <a:buChar char="§"/>
        <a:defRPr sz="160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SzPct val="100000"/>
        <a:buFont typeface="Wingdings" panose="05000000000000000000" pitchFamily="2" charset="2"/>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SzPct val="100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0" userDrawn="1">
          <p15:clr>
            <a:srgbClr val="5ACBF0"/>
          </p15:clr>
        </p15:guide>
        <p15:guide id="11" orient="horz" pos="4035" userDrawn="1">
          <p15:clr>
            <a:srgbClr val="5ACBF0"/>
          </p15:clr>
        </p15:guide>
        <p15:guide id="12" pos="3752">
          <p15:clr>
            <a:srgbClr val="5ACBF0"/>
          </p15:clr>
        </p15:guide>
        <p15:guide id="13" pos="3927">
          <p15:clr>
            <a:srgbClr val="5ACBF0"/>
          </p15:clr>
        </p15:guide>
        <p15:guide id="14" orient="horz" pos="3947"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www.gartner.com/document/3980238?ref=solrAll&amp;refval=348315924" TargetMode="External"/><Relationship Id="rId3" Type="http://schemas.openxmlformats.org/officeDocument/2006/relationships/hyperlink" Target="https://www.gartner.com/document/code/762730" TargetMode="External"/><Relationship Id="rId7" Type="http://schemas.openxmlformats.org/officeDocument/2006/relationships/hyperlink" Target="https://www.gartner.com/document/3985526?ref=tool_BEB_ITB&amp;EB" TargetMode="External"/><Relationship Id="rId12" Type="http://schemas.openxmlformats.org/officeDocument/2006/relationships/hyperlink" Target="https://www.gartner.com/document/4017323?ref=solrAll&amp;refval=348316048"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gartner.com/document/code/766761?ref=ddisp&amp;refval=766761" TargetMode="External"/><Relationship Id="rId11" Type="http://schemas.openxmlformats.org/officeDocument/2006/relationships/hyperlink" Target="https://www.gartner.com/document/3994501?ref=tool_BEB_ITB&amp;EB" TargetMode="External"/><Relationship Id="rId5" Type="http://schemas.openxmlformats.org/officeDocument/2006/relationships/hyperlink" Target="https://www.gartner.com/document/code/766759?ref=ddisp&amp;refval=766759" TargetMode="External"/><Relationship Id="rId10" Type="http://schemas.openxmlformats.org/officeDocument/2006/relationships/hyperlink" Target="https://www.gartner.com/document/3975330?ref=tool_BEB_ITB&amp;EB" TargetMode="External"/><Relationship Id="rId4" Type="http://schemas.openxmlformats.org/officeDocument/2006/relationships/hyperlink" Target="https://www.gartner.com/document/4019351?ref=solrAll&amp;refval=348315855" TargetMode="External"/><Relationship Id="rId9" Type="http://schemas.openxmlformats.org/officeDocument/2006/relationships/hyperlink" Target="https://www.gartner.com/document/3987067?ref=tool_BEB_ITB&amp;EB"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gartner.com/explore/initiatives/overview/21265?ref=tool_BEB_ITB&amp;EB" TargetMode="External"/><Relationship Id="rId3" Type="http://schemas.openxmlformats.org/officeDocument/2006/relationships/hyperlink" Target="https://www.gartner.com/explore/initiatives/overview/21246?ref=tool_BEB_ITB&amp;EB" TargetMode="External"/><Relationship Id="rId7" Type="http://schemas.openxmlformats.org/officeDocument/2006/relationships/hyperlink" Target="https://www.gartner.com/explore/initiatives/overview/9451?ref=tool_BEB_ITB&amp;EB"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www.gartner.com/explore/initiatives/overview/10969?ref=tool_BEB_ITB&amp;EB" TargetMode="External"/><Relationship Id="rId5" Type="http://schemas.openxmlformats.org/officeDocument/2006/relationships/hyperlink" Target="https://www.gartner.com/explore/initiatives/overview/15954?ref=tool_BEB_ITB&amp;EB" TargetMode="External"/><Relationship Id="rId4" Type="http://schemas.openxmlformats.org/officeDocument/2006/relationships/hyperlink" Target="https://www.gartner.com/buy-smart/index?ref=tool_BEB_ITB&amp;E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gartner.com/explore/initiatives/overview/10969?ref=tool_BEB_ITB&amp;EB" TargetMode="External"/><Relationship Id="rId7" Type="http://schemas.openxmlformats.org/officeDocument/2006/relationships/hyperlink" Target="https://www.gartner.com/explore/initiatives/overview/21265?ref=tool_BEB_ITB&amp;EB"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gartner.com/explore/initiatives/overview/9446?ref=tool_BEB_ITB&amp;EB" TargetMode="External"/><Relationship Id="rId5" Type="http://schemas.openxmlformats.org/officeDocument/2006/relationships/hyperlink" Target="https://www.gartner.com/explore/initiatives/overview/9451?ref=tool_BEB_ITB&amp;EB" TargetMode="External"/><Relationship Id="rId4" Type="http://schemas.openxmlformats.org/officeDocument/2006/relationships/hyperlink" Target="https://www.gartner.com/explore/initiatives/overview/15944?ref=tool_BEB_ITB&amp;E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gartner.com/explore/initiatives/overview/9452?ref=tool_BEB_ITB&amp;EB"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www.gartner.com/explore/initiatives/overview/8785?ref=tool_BEB_ITB&amp;EB" TargetMode="External"/><Relationship Id="rId4" Type="http://schemas.openxmlformats.org/officeDocument/2006/relationships/hyperlink" Target="https://www.gartner.com/explore/initiatives/overview/10519?ref=tool_BEB_ITB&amp;E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gartner.com/explore/initiatives/overview/10507?ref=tool_BEB_ITB&amp;EB" TargetMode="External"/><Relationship Id="rId7" Type="http://schemas.openxmlformats.org/officeDocument/2006/relationships/hyperlink" Target="https://www.gartner.com/explore/initiatives/overview/9454?ref=tool_BEB_ITB&amp;EB"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www.gartner.com/explore/initiatives/overview/10503?ref=tool_BEB_ITB&amp;EB" TargetMode="External"/><Relationship Id="rId5" Type="http://schemas.openxmlformats.org/officeDocument/2006/relationships/hyperlink" Target="https://www.gartner.com/explore/initiatives/overview/10902?ref=tool_BEB_ITB&amp;EB" TargetMode="External"/><Relationship Id="rId4" Type="http://schemas.openxmlformats.org/officeDocument/2006/relationships/hyperlink" Target="https://www.gartner.com/explore/initiatives/overview/8777?ref=tool_BEB_ITB&amp;E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2.png"/><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31.emf"/><Relationship Id="rId5" Type="http://schemas.openxmlformats.org/officeDocument/2006/relationships/oleObject" Target="../embeddings/oleObject10.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a:spLocks noGrp="1"/>
          </p:cNvSpPr>
          <p:nvPr>
            <p:ph type="body" sz="quarter" idx="10" hasCustomPrompt="1"/>
          </p:nvPr>
        </p:nvSpPr>
        <p:spPr>
          <a:xfrm>
            <a:off x="2166861" y="3804785"/>
            <a:ext cx="4545024" cy="1371600"/>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defRPr sz="1800"/>
            </a:pPr>
            <a:r>
              <a:rPr lang="en-US" dirty="0"/>
              <a:t>Company XYZ
Sample 123</a:t>
            </a:r>
            <a:br>
              <a:rPr lang="en-US" dirty="0"/>
            </a:br>
            <a:r>
              <a:rPr lang="en-US" dirty="0"/>
              <a:t/>
            </a:r>
            <a:br>
              <a:rPr lang="en-US" dirty="0"/>
            </a:br>
            <a:r>
              <a:rPr lang="en-US" dirty="0"/>
              <a:t>8 December 2022</a:t>
            </a:r>
          </a:p>
        </p:txBody>
      </p:sp>
      <p:sp>
        <p:nvSpPr>
          <p:cNvPr id="3" name="Title 1"/>
          <p:cNvSpPr>
            <a:spLocks noGrp="1"/>
          </p:cNvSpPr>
          <p:nvPr>
            <p:ph type="ctrTitle" hasCustomPrompt="1"/>
          </p:nvPr>
        </p:nvSpPr>
        <p:spPr/>
        <p:txBody>
          <a:bodyPr wrap="square" anchor="ctr" anchorCtr="0">
            <a:noAutofit/>
          </a:bodyPr>
          <a:lstStyle>
            <a:lvl1pPr algn="l">
              <a:defRPr sz="3600"/>
            </a:lvl1pPr>
          </a:lstStyle>
          <a:p>
            <a:pPr>
              <a:defRPr sz="3600"/>
            </a:pPr>
            <a:r>
              <a:rPr lang="en-US" dirty="0"/>
              <a:t>IT Budget Benchmark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 Change by Asset Category</a:t>
            </a:r>
          </a:p>
        </p:txBody>
      </p:sp>
      <p:pic>
        <p:nvPicPr>
          <p:cNvPr id="9" name="Picture 8">
            <a:extLst>
              <a:ext uri="{FF2B5EF4-FFF2-40B4-BE49-F238E27FC236}">
                <a16:creationId xmlns:a16="http://schemas.microsoft.com/office/drawing/2014/main" xmlns="" id="{EB12C24D-D72A-6DD5-D8F3-0EE129E2BDFA}"/>
              </a:ext>
            </a:extLst>
          </p:cNvPr>
          <p:cNvPicPr>
            <a:picLocks noChangeAspect="1"/>
          </p:cNvPicPr>
          <p:nvPr/>
        </p:nvPicPr>
        <p:blipFill>
          <a:blip r:embed="rId3"/>
          <a:stretch>
            <a:fillRect/>
          </a:stretch>
        </p:blipFill>
        <p:spPr>
          <a:xfrm>
            <a:off x="252477" y="1325697"/>
            <a:ext cx="11687045" cy="42066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 Change by Technical Function</a:t>
            </a:r>
          </a:p>
        </p:txBody>
      </p:sp>
      <p:pic>
        <p:nvPicPr>
          <p:cNvPr id="6" name="Picture 5">
            <a:extLst>
              <a:ext uri="{FF2B5EF4-FFF2-40B4-BE49-F238E27FC236}">
                <a16:creationId xmlns:a16="http://schemas.microsoft.com/office/drawing/2014/main" xmlns="" id="{57B82176-3BFC-0171-B18D-B58CEAF5E81F}"/>
              </a:ext>
            </a:extLst>
          </p:cNvPr>
          <p:cNvPicPr>
            <a:picLocks noChangeAspect="1"/>
          </p:cNvPicPr>
          <p:nvPr/>
        </p:nvPicPr>
        <p:blipFill>
          <a:blip r:embed="rId3"/>
          <a:stretch>
            <a:fillRect/>
          </a:stretch>
        </p:blipFill>
        <p:spPr>
          <a:xfrm>
            <a:off x="255526" y="1289118"/>
            <a:ext cx="11680948" cy="42797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Executive Summary - IT Spend Baseline</a:t>
            </a:r>
          </a:p>
        </p:txBody>
      </p:sp>
      <p:pic>
        <p:nvPicPr>
          <p:cNvPr id="7" name="Picture 6">
            <a:extLst>
              <a:ext uri="{FF2B5EF4-FFF2-40B4-BE49-F238E27FC236}">
                <a16:creationId xmlns:a16="http://schemas.microsoft.com/office/drawing/2014/main" xmlns="" id="{708C954C-CCB1-E6EE-E538-25D6B9F33777}"/>
              </a:ext>
            </a:extLst>
          </p:cNvPr>
          <p:cNvPicPr>
            <a:picLocks noChangeAspect="1"/>
          </p:cNvPicPr>
          <p:nvPr/>
        </p:nvPicPr>
        <p:blipFill>
          <a:blip r:embed="rId3"/>
          <a:stretch>
            <a:fillRect/>
          </a:stretch>
        </p:blipFill>
        <p:spPr>
          <a:xfrm>
            <a:off x="252477" y="831879"/>
            <a:ext cx="11687045" cy="51942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Executive Summary - IT Spend Distributions</a:t>
            </a:r>
          </a:p>
        </p:txBody>
      </p:sp>
      <p:pic>
        <p:nvPicPr>
          <p:cNvPr id="8" name="Picture 7">
            <a:extLst>
              <a:ext uri="{FF2B5EF4-FFF2-40B4-BE49-F238E27FC236}">
                <a16:creationId xmlns:a16="http://schemas.microsoft.com/office/drawing/2014/main" xmlns="" id="{299CDCFF-FAB0-EF99-1741-57A24BF7EE9F}"/>
              </a:ext>
            </a:extLst>
          </p:cNvPr>
          <p:cNvPicPr>
            <a:picLocks noChangeAspect="1"/>
          </p:cNvPicPr>
          <p:nvPr/>
        </p:nvPicPr>
        <p:blipFill>
          <a:blip r:embed="rId3"/>
          <a:stretch>
            <a:fillRect/>
          </a:stretch>
        </p:blipFill>
        <p:spPr>
          <a:xfrm>
            <a:off x="252477" y="850168"/>
            <a:ext cx="11687045" cy="51576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Executive Summary - IT Staffing</a:t>
            </a:r>
          </a:p>
        </p:txBody>
      </p:sp>
      <p:pic>
        <p:nvPicPr>
          <p:cNvPr id="6" name="Picture 5">
            <a:extLst>
              <a:ext uri="{FF2B5EF4-FFF2-40B4-BE49-F238E27FC236}">
                <a16:creationId xmlns:a16="http://schemas.microsoft.com/office/drawing/2014/main" xmlns="" id="{91B350AB-9755-F039-9CDB-D8377FEC8763}"/>
              </a:ext>
            </a:extLst>
          </p:cNvPr>
          <p:cNvPicPr>
            <a:picLocks noChangeAspect="1"/>
          </p:cNvPicPr>
          <p:nvPr/>
        </p:nvPicPr>
        <p:blipFill>
          <a:blip r:embed="rId3"/>
          <a:stretch>
            <a:fillRect/>
          </a:stretch>
        </p:blipFill>
        <p:spPr>
          <a:xfrm>
            <a:off x="255526" y="1365325"/>
            <a:ext cx="11680948" cy="4127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Recommended Resources</a:t>
            </a:r>
          </a:p>
        </p:txBody>
      </p:sp>
      <p:graphicFrame>
        <p:nvGraphicFramePr>
          <p:cNvPr id="3" name="New Table"/>
          <p:cNvGraphicFramePr>
            <a:graphicFrameLocks noGrp="1"/>
          </p:cNvGraphicFramePr>
          <p:nvPr>
            <p:extLst>
              <p:ext uri="{D42A27DB-BD31-4B8C-83A1-F6EECF244321}">
                <p14:modId xmlns:p14="http://schemas.microsoft.com/office/powerpoint/2010/main" val="1951509629"/>
              </p:ext>
            </p:extLst>
          </p:nvPr>
        </p:nvGraphicFramePr>
        <p:xfrm>
          <a:off x="381000" y="1487285"/>
          <a:ext cx="11226800" cy="4065270"/>
        </p:xfrm>
        <a:graphic>
          <a:graphicData uri="http://schemas.openxmlformats.org/drawingml/2006/table">
            <a:tbl>
              <a:tblPr>
                <a:tableStyleId>{5C22544A-7EE6-4342-B048-85BDC9FD1C3A}</a:tableStyleId>
              </a:tblPr>
              <a:tblGrid>
                <a:gridCol w="215900">
                  <a:extLst>
                    <a:ext uri="{9D8B030D-6E8A-4147-A177-3AD203B41FA5}">
                      <a16:colId xmlns:a16="http://schemas.microsoft.com/office/drawing/2014/main" xmlns="" val="20000"/>
                    </a:ext>
                  </a:extLst>
                </a:gridCol>
                <a:gridCol w="215900">
                  <a:extLst>
                    <a:ext uri="{9D8B030D-6E8A-4147-A177-3AD203B41FA5}">
                      <a16:colId xmlns:a16="http://schemas.microsoft.com/office/drawing/2014/main" xmlns="" val="20001"/>
                    </a:ext>
                  </a:extLst>
                </a:gridCol>
                <a:gridCol w="215900">
                  <a:extLst>
                    <a:ext uri="{9D8B030D-6E8A-4147-A177-3AD203B41FA5}">
                      <a16:colId xmlns:a16="http://schemas.microsoft.com/office/drawing/2014/main" xmlns="" val="20002"/>
                    </a:ext>
                  </a:extLst>
                </a:gridCol>
                <a:gridCol w="215900">
                  <a:extLst>
                    <a:ext uri="{9D8B030D-6E8A-4147-A177-3AD203B41FA5}">
                      <a16:colId xmlns:a16="http://schemas.microsoft.com/office/drawing/2014/main" xmlns="" val="20003"/>
                    </a:ext>
                  </a:extLst>
                </a:gridCol>
                <a:gridCol w="215900">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gridCol w="215900">
                  <a:extLst>
                    <a:ext uri="{9D8B030D-6E8A-4147-A177-3AD203B41FA5}">
                      <a16:colId xmlns:a16="http://schemas.microsoft.com/office/drawing/2014/main" xmlns="" val="20006"/>
                    </a:ext>
                  </a:extLst>
                </a:gridCol>
                <a:gridCol w="215900">
                  <a:extLst>
                    <a:ext uri="{9D8B030D-6E8A-4147-A177-3AD203B41FA5}">
                      <a16:colId xmlns:a16="http://schemas.microsoft.com/office/drawing/2014/main" xmlns="" val="20007"/>
                    </a:ext>
                  </a:extLst>
                </a:gridCol>
                <a:gridCol w="215900">
                  <a:extLst>
                    <a:ext uri="{9D8B030D-6E8A-4147-A177-3AD203B41FA5}">
                      <a16:colId xmlns:a16="http://schemas.microsoft.com/office/drawing/2014/main" xmlns="" val="20008"/>
                    </a:ext>
                  </a:extLst>
                </a:gridCol>
                <a:gridCol w="215900">
                  <a:extLst>
                    <a:ext uri="{9D8B030D-6E8A-4147-A177-3AD203B41FA5}">
                      <a16:colId xmlns:a16="http://schemas.microsoft.com/office/drawing/2014/main" xmlns="" val="20009"/>
                    </a:ext>
                  </a:extLst>
                </a:gridCol>
                <a:gridCol w="215900">
                  <a:extLst>
                    <a:ext uri="{9D8B030D-6E8A-4147-A177-3AD203B41FA5}">
                      <a16:colId xmlns:a16="http://schemas.microsoft.com/office/drawing/2014/main" xmlns="" val="20010"/>
                    </a:ext>
                  </a:extLst>
                </a:gridCol>
                <a:gridCol w="215900">
                  <a:extLst>
                    <a:ext uri="{9D8B030D-6E8A-4147-A177-3AD203B41FA5}">
                      <a16:colId xmlns:a16="http://schemas.microsoft.com/office/drawing/2014/main" xmlns="" val="20011"/>
                    </a:ext>
                  </a:extLst>
                </a:gridCol>
                <a:gridCol w="215900">
                  <a:extLst>
                    <a:ext uri="{9D8B030D-6E8A-4147-A177-3AD203B41FA5}">
                      <a16:colId xmlns:a16="http://schemas.microsoft.com/office/drawing/2014/main" xmlns="" val="20012"/>
                    </a:ext>
                  </a:extLst>
                </a:gridCol>
                <a:gridCol w="215900">
                  <a:extLst>
                    <a:ext uri="{9D8B030D-6E8A-4147-A177-3AD203B41FA5}">
                      <a16:colId xmlns:a16="http://schemas.microsoft.com/office/drawing/2014/main" xmlns="" val="20013"/>
                    </a:ext>
                  </a:extLst>
                </a:gridCol>
                <a:gridCol w="215900">
                  <a:extLst>
                    <a:ext uri="{9D8B030D-6E8A-4147-A177-3AD203B41FA5}">
                      <a16:colId xmlns:a16="http://schemas.microsoft.com/office/drawing/2014/main" xmlns="" val="20014"/>
                    </a:ext>
                  </a:extLst>
                </a:gridCol>
                <a:gridCol w="215900">
                  <a:extLst>
                    <a:ext uri="{9D8B030D-6E8A-4147-A177-3AD203B41FA5}">
                      <a16:colId xmlns:a16="http://schemas.microsoft.com/office/drawing/2014/main" xmlns="" val="20015"/>
                    </a:ext>
                  </a:extLst>
                </a:gridCol>
                <a:gridCol w="215900">
                  <a:extLst>
                    <a:ext uri="{9D8B030D-6E8A-4147-A177-3AD203B41FA5}">
                      <a16:colId xmlns:a16="http://schemas.microsoft.com/office/drawing/2014/main" xmlns="" val="20016"/>
                    </a:ext>
                  </a:extLst>
                </a:gridCol>
                <a:gridCol w="215900">
                  <a:extLst>
                    <a:ext uri="{9D8B030D-6E8A-4147-A177-3AD203B41FA5}">
                      <a16:colId xmlns:a16="http://schemas.microsoft.com/office/drawing/2014/main" xmlns="" val="20017"/>
                    </a:ext>
                  </a:extLst>
                </a:gridCol>
                <a:gridCol w="215900">
                  <a:extLst>
                    <a:ext uri="{9D8B030D-6E8A-4147-A177-3AD203B41FA5}">
                      <a16:colId xmlns:a16="http://schemas.microsoft.com/office/drawing/2014/main" xmlns="" val="20018"/>
                    </a:ext>
                  </a:extLst>
                </a:gridCol>
                <a:gridCol w="215900">
                  <a:extLst>
                    <a:ext uri="{9D8B030D-6E8A-4147-A177-3AD203B41FA5}">
                      <a16:colId xmlns:a16="http://schemas.microsoft.com/office/drawing/2014/main" xmlns="" val="20019"/>
                    </a:ext>
                  </a:extLst>
                </a:gridCol>
                <a:gridCol w="215900">
                  <a:extLst>
                    <a:ext uri="{9D8B030D-6E8A-4147-A177-3AD203B41FA5}">
                      <a16:colId xmlns:a16="http://schemas.microsoft.com/office/drawing/2014/main" xmlns="" val="20020"/>
                    </a:ext>
                  </a:extLst>
                </a:gridCol>
                <a:gridCol w="215900">
                  <a:extLst>
                    <a:ext uri="{9D8B030D-6E8A-4147-A177-3AD203B41FA5}">
                      <a16:colId xmlns:a16="http://schemas.microsoft.com/office/drawing/2014/main" xmlns="" val="20021"/>
                    </a:ext>
                  </a:extLst>
                </a:gridCol>
                <a:gridCol w="215900">
                  <a:extLst>
                    <a:ext uri="{9D8B030D-6E8A-4147-A177-3AD203B41FA5}">
                      <a16:colId xmlns:a16="http://schemas.microsoft.com/office/drawing/2014/main" xmlns="" val="20022"/>
                    </a:ext>
                  </a:extLst>
                </a:gridCol>
                <a:gridCol w="215900">
                  <a:extLst>
                    <a:ext uri="{9D8B030D-6E8A-4147-A177-3AD203B41FA5}">
                      <a16:colId xmlns:a16="http://schemas.microsoft.com/office/drawing/2014/main" xmlns="" val="20023"/>
                    </a:ext>
                  </a:extLst>
                </a:gridCol>
                <a:gridCol w="215900">
                  <a:extLst>
                    <a:ext uri="{9D8B030D-6E8A-4147-A177-3AD203B41FA5}">
                      <a16:colId xmlns:a16="http://schemas.microsoft.com/office/drawing/2014/main" xmlns="" val="20024"/>
                    </a:ext>
                  </a:extLst>
                </a:gridCol>
                <a:gridCol w="215900">
                  <a:extLst>
                    <a:ext uri="{9D8B030D-6E8A-4147-A177-3AD203B41FA5}">
                      <a16:colId xmlns:a16="http://schemas.microsoft.com/office/drawing/2014/main" xmlns="" val="20025"/>
                    </a:ext>
                  </a:extLst>
                </a:gridCol>
                <a:gridCol w="215900">
                  <a:extLst>
                    <a:ext uri="{9D8B030D-6E8A-4147-A177-3AD203B41FA5}">
                      <a16:colId xmlns:a16="http://schemas.microsoft.com/office/drawing/2014/main" xmlns="" val="20026"/>
                    </a:ext>
                  </a:extLst>
                </a:gridCol>
                <a:gridCol w="215900">
                  <a:extLst>
                    <a:ext uri="{9D8B030D-6E8A-4147-A177-3AD203B41FA5}">
                      <a16:colId xmlns:a16="http://schemas.microsoft.com/office/drawing/2014/main" xmlns="" val="20027"/>
                    </a:ext>
                  </a:extLst>
                </a:gridCol>
                <a:gridCol w="215900">
                  <a:extLst>
                    <a:ext uri="{9D8B030D-6E8A-4147-A177-3AD203B41FA5}">
                      <a16:colId xmlns:a16="http://schemas.microsoft.com/office/drawing/2014/main" xmlns="" val="20028"/>
                    </a:ext>
                  </a:extLst>
                </a:gridCol>
                <a:gridCol w="215900">
                  <a:extLst>
                    <a:ext uri="{9D8B030D-6E8A-4147-A177-3AD203B41FA5}">
                      <a16:colId xmlns:a16="http://schemas.microsoft.com/office/drawing/2014/main" xmlns="" val="20029"/>
                    </a:ext>
                  </a:extLst>
                </a:gridCol>
                <a:gridCol w="215900">
                  <a:extLst>
                    <a:ext uri="{9D8B030D-6E8A-4147-A177-3AD203B41FA5}">
                      <a16:colId xmlns:a16="http://schemas.microsoft.com/office/drawing/2014/main" xmlns="" val="20030"/>
                    </a:ext>
                  </a:extLst>
                </a:gridCol>
                <a:gridCol w="215900">
                  <a:extLst>
                    <a:ext uri="{9D8B030D-6E8A-4147-A177-3AD203B41FA5}">
                      <a16:colId xmlns:a16="http://schemas.microsoft.com/office/drawing/2014/main" xmlns="" val="20031"/>
                    </a:ext>
                  </a:extLst>
                </a:gridCol>
                <a:gridCol w="215900">
                  <a:extLst>
                    <a:ext uri="{9D8B030D-6E8A-4147-A177-3AD203B41FA5}">
                      <a16:colId xmlns:a16="http://schemas.microsoft.com/office/drawing/2014/main" xmlns="" val="20032"/>
                    </a:ext>
                  </a:extLst>
                </a:gridCol>
                <a:gridCol w="215900">
                  <a:extLst>
                    <a:ext uri="{9D8B030D-6E8A-4147-A177-3AD203B41FA5}">
                      <a16:colId xmlns:a16="http://schemas.microsoft.com/office/drawing/2014/main" xmlns="" val="20033"/>
                    </a:ext>
                  </a:extLst>
                </a:gridCol>
                <a:gridCol w="215900">
                  <a:extLst>
                    <a:ext uri="{9D8B030D-6E8A-4147-A177-3AD203B41FA5}">
                      <a16:colId xmlns:a16="http://schemas.microsoft.com/office/drawing/2014/main" xmlns="" val="20034"/>
                    </a:ext>
                  </a:extLst>
                </a:gridCol>
                <a:gridCol w="215900">
                  <a:extLst>
                    <a:ext uri="{9D8B030D-6E8A-4147-A177-3AD203B41FA5}">
                      <a16:colId xmlns:a16="http://schemas.microsoft.com/office/drawing/2014/main" xmlns="" val="20035"/>
                    </a:ext>
                  </a:extLst>
                </a:gridCol>
                <a:gridCol w="215900">
                  <a:extLst>
                    <a:ext uri="{9D8B030D-6E8A-4147-A177-3AD203B41FA5}">
                      <a16:colId xmlns:a16="http://schemas.microsoft.com/office/drawing/2014/main" xmlns="" val="20036"/>
                    </a:ext>
                  </a:extLst>
                </a:gridCol>
                <a:gridCol w="215900">
                  <a:extLst>
                    <a:ext uri="{9D8B030D-6E8A-4147-A177-3AD203B41FA5}">
                      <a16:colId xmlns:a16="http://schemas.microsoft.com/office/drawing/2014/main" xmlns="" val="20037"/>
                    </a:ext>
                  </a:extLst>
                </a:gridCol>
                <a:gridCol w="215900">
                  <a:extLst>
                    <a:ext uri="{9D8B030D-6E8A-4147-A177-3AD203B41FA5}">
                      <a16:colId xmlns:a16="http://schemas.microsoft.com/office/drawing/2014/main" xmlns="" val="20038"/>
                    </a:ext>
                  </a:extLst>
                </a:gridCol>
                <a:gridCol w="215900">
                  <a:extLst>
                    <a:ext uri="{9D8B030D-6E8A-4147-A177-3AD203B41FA5}">
                      <a16:colId xmlns:a16="http://schemas.microsoft.com/office/drawing/2014/main" xmlns="" val="20039"/>
                    </a:ext>
                  </a:extLst>
                </a:gridCol>
                <a:gridCol w="215900">
                  <a:extLst>
                    <a:ext uri="{9D8B030D-6E8A-4147-A177-3AD203B41FA5}">
                      <a16:colId xmlns:a16="http://schemas.microsoft.com/office/drawing/2014/main" xmlns="" val="20040"/>
                    </a:ext>
                  </a:extLst>
                </a:gridCol>
                <a:gridCol w="215900">
                  <a:extLst>
                    <a:ext uri="{9D8B030D-6E8A-4147-A177-3AD203B41FA5}">
                      <a16:colId xmlns:a16="http://schemas.microsoft.com/office/drawing/2014/main" xmlns="" val="20041"/>
                    </a:ext>
                  </a:extLst>
                </a:gridCol>
                <a:gridCol w="215900">
                  <a:extLst>
                    <a:ext uri="{9D8B030D-6E8A-4147-A177-3AD203B41FA5}">
                      <a16:colId xmlns:a16="http://schemas.microsoft.com/office/drawing/2014/main" xmlns="" val="20042"/>
                    </a:ext>
                  </a:extLst>
                </a:gridCol>
                <a:gridCol w="215900">
                  <a:extLst>
                    <a:ext uri="{9D8B030D-6E8A-4147-A177-3AD203B41FA5}">
                      <a16:colId xmlns:a16="http://schemas.microsoft.com/office/drawing/2014/main" xmlns="" val="20043"/>
                    </a:ext>
                  </a:extLst>
                </a:gridCol>
                <a:gridCol w="215900">
                  <a:extLst>
                    <a:ext uri="{9D8B030D-6E8A-4147-A177-3AD203B41FA5}">
                      <a16:colId xmlns:a16="http://schemas.microsoft.com/office/drawing/2014/main" xmlns="" val="20044"/>
                    </a:ext>
                  </a:extLst>
                </a:gridCol>
                <a:gridCol w="215900">
                  <a:extLst>
                    <a:ext uri="{9D8B030D-6E8A-4147-A177-3AD203B41FA5}">
                      <a16:colId xmlns:a16="http://schemas.microsoft.com/office/drawing/2014/main" xmlns="" val="20045"/>
                    </a:ext>
                  </a:extLst>
                </a:gridCol>
                <a:gridCol w="215900">
                  <a:extLst>
                    <a:ext uri="{9D8B030D-6E8A-4147-A177-3AD203B41FA5}">
                      <a16:colId xmlns:a16="http://schemas.microsoft.com/office/drawing/2014/main" xmlns="" val="20046"/>
                    </a:ext>
                  </a:extLst>
                </a:gridCol>
                <a:gridCol w="215900">
                  <a:extLst>
                    <a:ext uri="{9D8B030D-6E8A-4147-A177-3AD203B41FA5}">
                      <a16:colId xmlns:a16="http://schemas.microsoft.com/office/drawing/2014/main" xmlns="" val="20047"/>
                    </a:ext>
                  </a:extLst>
                </a:gridCol>
                <a:gridCol w="215900">
                  <a:extLst>
                    <a:ext uri="{9D8B030D-6E8A-4147-A177-3AD203B41FA5}">
                      <a16:colId xmlns:a16="http://schemas.microsoft.com/office/drawing/2014/main" xmlns="" val="20048"/>
                    </a:ext>
                  </a:extLst>
                </a:gridCol>
                <a:gridCol w="215900">
                  <a:extLst>
                    <a:ext uri="{9D8B030D-6E8A-4147-A177-3AD203B41FA5}">
                      <a16:colId xmlns:a16="http://schemas.microsoft.com/office/drawing/2014/main" xmlns="" val="20049"/>
                    </a:ext>
                  </a:extLst>
                </a:gridCol>
                <a:gridCol w="215900">
                  <a:extLst>
                    <a:ext uri="{9D8B030D-6E8A-4147-A177-3AD203B41FA5}">
                      <a16:colId xmlns:a16="http://schemas.microsoft.com/office/drawing/2014/main" xmlns="" val="20050"/>
                    </a:ext>
                  </a:extLst>
                </a:gridCol>
                <a:gridCol w="215900">
                  <a:extLst>
                    <a:ext uri="{9D8B030D-6E8A-4147-A177-3AD203B41FA5}">
                      <a16:colId xmlns:a16="http://schemas.microsoft.com/office/drawing/2014/main" xmlns="" val="20051"/>
                    </a:ext>
                  </a:extLst>
                </a:gridCol>
              </a:tblGrid>
              <a:tr h="133350">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0"/>
                  </a:ext>
                </a:extLst>
              </a:tr>
              <a:tr h="279862">
                <a:tc gridSpan="51">
                  <a:txBody>
                    <a:bodyPr/>
                    <a:lstStyle/>
                    <a:p>
                      <a:pPr algn="l"/>
                      <a:r>
                        <a:rPr sz="1200" b="1"/>
                        <a:t>STRATEGIC COST OPTIMIZATION</a:t>
                      </a:r>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1"/>
                  </a:ext>
                </a:extLst>
              </a:tr>
              <a:tr h="126365">
                <a:tc gridSpan="51">
                  <a:txBody>
                    <a:bodyPr/>
                    <a:lstStyle/>
                    <a:p>
                      <a:r>
                        <a:rPr lang="en-US" sz="1200" dirty="0">
                          <a:hlinkClick r:id="rId3"/>
                        </a:rPr>
                        <a:t>Predicts 2022: 3 Must-Do’s for CIO Leadership Responsibilities</a:t>
                      </a:r>
                      <a:endParaRPr lang="en-US" sz="1200" dirty="0"/>
                    </a:p>
                    <a:p>
                      <a:r>
                        <a:rPr sz="1200" dirty="0">
                          <a:hlinkClick r:id="rId4"/>
                        </a:rPr>
                        <a:t/>
                      </a:r>
                      <a:br>
                        <a:rPr sz="1200" dirty="0">
                          <a:hlinkClick r:id="rId4"/>
                        </a:rPr>
                      </a:br>
                      <a:r>
                        <a:rPr lang="en-US" sz="1200" dirty="0">
                          <a:hlinkClick r:id="rId4"/>
                        </a:rPr>
                        <a:t>The CIO’s Guide to Innovation Governance</a:t>
                      </a:r>
                      <a:endParaRPr lang="en-US" sz="1200" dirty="0"/>
                    </a:p>
                    <a:p>
                      <a:r>
                        <a:rPr sz="1200" dirty="0"/>
                        <a:t/>
                      </a:r>
                      <a:br>
                        <a:rPr sz="1200" dirty="0"/>
                      </a:br>
                      <a:r>
                        <a:rPr sz="1200" dirty="0">
                          <a:hlinkClick r:id="rId5"/>
                        </a:rPr>
                        <a:t>Kick-Start Your IT Value Story With Metrics That Matter</a:t>
                      </a:r>
                      <a:br>
                        <a:rPr sz="1200" dirty="0">
                          <a:hlinkClick r:id="rId5"/>
                        </a:rPr>
                      </a:br>
                      <a:r>
                        <a:rPr sz="1200" dirty="0"/>
                        <a:t/>
                      </a:r>
                      <a:br>
                        <a:rPr sz="1200" dirty="0"/>
                      </a:br>
                      <a:r>
                        <a:rPr lang="en-US" sz="1200" dirty="0">
                          <a:hlinkClick r:id="rId6"/>
                        </a:rPr>
                        <a:t>7 Rules for Demonstrating the Business Value of IT</a:t>
                      </a:r>
                      <a:endParaRPr lang="en-US" sz="1200" dirty="0">
                        <a:hlinkClick r:id="rId7"/>
                      </a:endParaRPr>
                    </a:p>
                    <a:p>
                      <a:r>
                        <a:rPr sz="1200" dirty="0"/>
                        <a:t/>
                      </a:r>
                      <a:br>
                        <a:rPr sz="1200" dirty="0"/>
                      </a:br>
                      <a:r>
                        <a:rPr lang="en-US" sz="1200" dirty="0">
                          <a:hlinkClick r:id="rId8"/>
                        </a:rPr>
                        <a:t>How to Use KPIs to Measure the Business Value of APIs</a:t>
                      </a:r>
                    </a:p>
                    <a:p>
                      <a:r>
                        <a:rPr sz="1200" dirty="0"/>
                        <a:t/>
                      </a:r>
                      <a:br>
                        <a:rPr sz="1200" dirty="0"/>
                      </a:br>
                      <a:r>
                        <a:rPr sz="1200" dirty="0">
                          <a:hlinkClick r:id="rId9"/>
                        </a:rPr>
                        <a:t>12 Rules of IT Cost Management -</a:t>
                      </a:r>
                      <a:br>
                        <a:rPr sz="1200" dirty="0">
                          <a:hlinkClick r:id="rId9"/>
                        </a:rPr>
                      </a:br>
                      <a:r>
                        <a:rPr sz="1200" dirty="0"/>
                        <a:t/>
                      </a:r>
                      <a:br>
                        <a:rPr sz="1200" dirty="0"/>
                      </a:br>
                      <a:r>
                        <a:rPr sz="1200" dirty="0">
                          <a:hlinkClick r:id="rId10"/>
                        </a:rPr>
                        <a:t>How to Respond to Mandatory IT Budget Cuts</a:t>
                      </a:r>
                      <a:br>
                        <a:rPr sz="1200" dirty="0">
                          <a:hlinkClick r:id="rId10"/>
                        </a:rPr>
                      </a:br>
                      <a:r>
                        <a:rPr sz="1200" dirty="0"/>
                        <a:t/>
                      </a:r>
                      <a:br>
                        <a:rPr sz="1200" dirty="0"/>
                      </a:br>
                      <a:r>
                        <a:rPr sz="1200" dirty="0">
                          <a:hlinkClick r:id="rId11"/>
                        </a:rPr>
                        <a:t>Expert Insight Video: 5 Best-Practice Rules for Chargeback</a:t>
                      </a:r>
                      <a:br>
                        <a:rPr sz="1200" dirty="0">
                          <a:hlinkClick r:id="rId11"/>
                        </a:rPr>
                      </a:br>
                      <a:r>
                        <a:rPr sz="1200" dirty="0"/>
                        <a:t/>
                      </a:r>
                      <a:br>
                        <a:rPr sz="1200" dirty="0"/>
                      </a:br>
                      <a:r>
                        <a:rPr lang="en-US" sz="1200" dirty="0">
                          <a:hlinkClick r:id="rId12"/>
                        </a:rPr>
                        <a:t>Gartner Essential Frameworks for CIOs and Technology Executives</a:t>
                      </a:r>
                    </a:p>
                    <a:p>
                      <a:r>
                        <a:rPr sz="1200" dirty="0"/>
                        <a:t/>
                      </a:r>
                      <a:br>
                        <a:rPr sz="1200" dirty="0"/>
                      </a:br>
                      <a:endParaRPr sz="1200" dirty="0"/>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dirty="0"/>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Recommended Resources</a:t>
            </a:r>
          </a:p>
        </p:txBody>
      </p:sp>
      <p:graphicFrame>
        <p:nvGraphicFramePr>
          <p:cNvPr id="3" name="New Table"/>
          <p:cNvGraphicFramePr>
            <a:graphicFrameLocks noGrp="1"/>
          </p:cNvGraphicFramePr>
          <p:nvPr/>
        </p:nvGraphicFramePr>
        <p:xfrm>
          <a:off x="444500" y="1104900"/>
          <a:ext cx="11226800" cy="2961005"/>
        </p:xfrm>
        <a:graphic>
          <a:graphicData uri="http://schemas.openxmlformats.org/drawingml/2006/table">
            <a:tbl>
              <a:tblPr>
                <a:tableStyleId>{5C22544A-7EE6-4342-B048-85BDC9FD1C3A}</a:tableStyleId>
              </a:tblPr>
              <a:tblGrid>
                <a:gridCol w="215900">
                  <a:extLst>
                    <a:ext uri="{9D8B030D-6E8A-4147-A177-3AD203B41FA5}">
                      <a16:colId xmlns:a16="http://schemas.microsoft.com/office/drawing/2014/main" xmlns="" val="20000"/>
                    </a:ext>
                  </a:extLst>
                </a:gridCol>
                <a:gridCol w="215900">
                  <a:extLst>
                    <a:ext uri="{9D8B030D-6E8A-4147-A177-3AD203B41FA5}">
                      <a16:colId xmlns:a16="http://schemas.microsoft.com/office/drawing/2014/main" xmlns="" val="20001"/>
                    </a:ext>
                  </a:extLst>
                </a:gridCol>
                <a:gridCol w="215900">
                  <a:extLst>
                    <a:ext uri="{9D8B030D-6E8A-4147-A177-3AD203B41FA5}">
                      <a16:colId xmlns:a16="http://schemas.microsoft.com/office/drawing/2014/main" xmlns="" val="20002"/>
                    </a:ext>
                  </a:extLst>
                </a:gridCol>
                <a:gridCol w="215900">
                  <a:extLst>
                    <a:ext uri="{9D8B030D-6E8A-4147-A177-3AD203B41FA5}">
                      <a16:colId xmlns:a16="http://schemas.microsoft.com/office/drawing/2014/main" xmlns="" val="20003"/>
                    </a:ext>
                  </a:extLst>
                </a:gridCol>
                <a:gridCol w="215900">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gridCol w="215900">
                  <a:extLst>
                    <a:ext uri="{9D8B030D-6E8A-4147-A177-3AD203B41FA5}">
                      <a16:colId xmlns:a16="http://schemas.microsoft.com/office/drawing/2014/main" xmlns="" val="20006"/>
                    </a:ext>
                  </a:extLst>
                </a:gridCol>
                <a:gridCol w="215900">
                  <a:extLst>
                    <a:ext uri="{9D8B030D-6E8A-4147-A177-3AD203B41FA5}">
                      <a16:colId xmlns:a16="http://schemas.microsoft.com/office/drawing/2014/main" xmlns="" val="20007"/>
                    </a:ext>
                  </a:extLst>
                </a:gridCol>
                <a:gridCol w="215900">
                  <a:extLst>
                    <a:ext uri="{9D8B030D-6E8A-4147-A177-3AD203B41FA5}">
                      <a16:colId xmlns:a16="http://schemas.microsoft.com/office/drawing/2014/main" xmlns="" val="20008"/>
                    </a:ext>
                  </a:extLst>
                </a:gridCol>
                <a:gridCol w="215900">
                  <a:extLst>
                    <a:ext uri="{9D8B030D-6E8A-4147-A177-3AD203B41FA5}">
                      <a16:colId xmlns:a16="http://schemas.microsoft.com/office/drawing/2014/main" xmlns="" val="20009"/>
                    </a:ext>
                  </a:extLst>
                </a:gridCol>
                <a:gridCol w="215900">
                  <a:extLst>
                    <a:ext uri="{9D8B030D-6E8A-4147-A177-3AD203B41FA5}">
                      <a16:colId xmlns:a16="http://schemas.microsoft.com/office/drawing/2014/main" xmlns="" val="20010"/>
                    </a:ext>
                  </a:extLst>
                </a:gridCol>
                <a:gridCol w="215900">
                  <a:extLst>
                    <a:ext uri="{9D8B030D-6E8A-4147-A177-3AD203B41FA5}">
                      <a16:colId xmlns:a16="http://schemas.microsoft.com/office/drawing/2014/main" xmlns="" val="20011"/>
                    </a:ext>
                  </a:extLst>
                </a:gridCol>
                <a:gridCol w="215900">
                  <a:extLst>
                    <a:ext uri="{9D8B030D-6E8A-4147-A177-3AD203B41FA5}">
                      <a16:colId xmlns:a16="http://schemas.microsoft.com/office/drawing/2014/main" xmlns="" val="20012"/>
                    </a:ext>
                  </a:extLst>
                </a:gridCol>
                <a:gridCol w="215900">
                  <a:extLst>
                    <a:ext uri="{9D8B030D-6E8A-4147-A177-3AD203B41FA5}">
                      <a16:colId xmlns:a16="http://schemas.microsoft.com/office/drawing/2014/main" xmlns="" val="20013"/>
                    </a:ext>
                  </a:extLst>
                </a:gridCol>
                <a:gridCol w="215900">
                  <a:extLst>
                    <a:ext uri="{9D8B030D-6E8A-4147-A177-3AD203B41FA5}">
                      <a16:colId xmlns:a16="http://schemas.microsoft.com/office/drawing/2014/main" xmlns="" val="20014"/>
                    </a:ext>
                  </a:extLst>
                </a:gridCol>
                <a:gridCol w="215900">
                  <a:extLst>
                    <a:ext uri="{9D8B030D-6E8A-4147-A177-3AD203B41FA5}">
                      <a16:colId xmlns:a16="http://schemas.microsoft.com/office/drawing/2014/main" xmlns="" val="20015"/>
                    </a:ext>
                  </a:extLst>
                </a:gridCol>
                <a:gridCol w="215900">
                  <a:extLst>
                    <a:ext uri="{9D8B030D-6E8A-4147-A177-3AD203B41FA5}">
                      <a16:colId xmlns:a16="http://schemas.microsoft.com/office/drawing/2014/main" xmlns="" val="20016"/>
                    </a:ext>
                  </a:extLst>
                </a:gridCol>
                <a:gridCol w="215900">
                  <a:extLst>
                    <a:ext uri="{9D8B030D-6E8A-4147-A177-3AD203B41FA5}">
                      <a16:colId xmlns:a16="http://schemas.microsoft.com/office/drawing/2014/main" xmlns="" val="20017"/>
                    </a:ext>
                  </a:extLst>
                </a:gridCol>
                <a:gridCol w="215900">
                  <a:extLst>
                    <a:ext uri="{9D8B030D-6E8A-4147-A177-3AD203B41FA5}">
                      <a16:colId xmlns:a16="http://schemas.microsoft.com/office/drawing/2014/main" xmlns="" val="20018"/>
                    </a:ext>
                  </a:extLst>
                </a:gridCol>
                <a:gridCol w="215900">
                  <a:extLst>
                    <a:ext uri="{9D8B030D-6E8A-4147-A177-3AD203B41FA5}">
                      <a16:colId xmlns:a16="http://schemas.microsoft.com/office/drawing/2014/main" xmlns="" val="20019"/>
                    </a:ext>
                  </a:extLst>
                </a:gridCol>
                <a:gridCol w="215900">
                  <a:extLst>
                    <a:ext uri="{9D8B030D-6E8A-4147-A177-3AD203B41FA5}">
                      <a16:colId xmlns:a16="http://schemas.microsoft.com/office/drawing/2014/main" xmlns="" val="20020"/>
                    </a:ext>
                  </a:extLst>
                </a:gridCol>
                <a:gridCol w="215900">
                  <a:extLst>
                    <a:ext uri="{9D8B030D-6E8A-4147-A177-3AD203B41FA5}">
                      <a16:colId xmlns:a16="http://schemas.microsoft.com/office/drawing/2014/main" xmlns="" val="20021"/>
                    </a:ext>
                  </a:extLst>
                </a:gridCol>
                <a:gridCol w="215900">
                  <a:extLst>
                    <a:ext uri="{9D8B030D-6E8A-4147-A177-3AD203B41FA5}">
                      <a16:colId xmlns:a16="http://schemas.microsoft.com/office/drawing/2014/main" xmlns="" val="20022"/>
                    </a:ext>
                  </a:extLst>
                </a:gridCol>
                <a:gridCol w="215900">
                  <a:extLst>
                    <a:ext uri="{9D8B030D-6E8A-4147-A177-3AD203B41FA5}">
                      <a16:colId xmlns:a16="http://schemas.microsoft.com/office/drawing/2014/main" xmlns="" val="20023"/>
                    </a:ext>
                  </a:extLst>
                </a:gridCol>
                <a:gridCol w="215900">
                  <a:extLst>
                    <a:ext uri="{9D8B030D-6E8A-4147-A177-3AD203B41FA5}">
                      <a16:colId xmlns:a16="http://schemas.microsoft.com/office/drawing/2014/main" xmlns="" val="20024"/>
                    </a:ext>
                  </a:extLst>
                </a:gridCol>
                <a:gridCol w="215900">
                  <a:extLst>
                    <a:ext uri="{9D8B030D-6E8A-4147-A177-3AD203B41FA5}">
                      <a16:colId xmlns:a16="http://schemas.microsoft.com/office/drawing/2014/main" xmlns="" val="20025"/>
                    </a:ext>
                  </a:extLst>
                </a:gridCol>
                <a:gridCol w="215900">
                  <a:extLst>
                    <a:ext uri="{9D8B030D-6E8A-4147-A177-3AD203B41FA5}">
                      <a16:colId xmlns:a16="http://schemas.microsoft.com/office/drawing/2014/main" xmlns="" val="20026"/>
                    </a:ext>
                  </a:extLst>
                </a:gridCol>
                <a:gridCol w="215900">
                  <a:extLst>
                    <a:ext uri="{9D8B030D-6E8A-4147-A177-3AD203B41FA5}">
                      <a16:colId xmlns:a16="http://schemas.microsoft.com/office/drawing/2014/main" xmlns="" val="20027"/>
                    </a:ext>
                  </a:extLst>
                </a:gridCol>
                <a:gridCol w="215900">
                  <a:extLst>
                    <a:ext uri="{9D8B030D-6E8A-4147-A177-3AD203B41FA5}">
                      <a16:colId xmlns:a16="http://schemas.microsoft.com/office/drawing/2014/main" xmlns="" val="20028"/>
                    </a:ext>
                  </a:extLst>
                </a:gridCol>
                <a:gridCol w="215900">
                  <a:extLst>
                    <a:ext uri="{9D8B030D-6E8A-4147-A177-3AD203B41FA5}">
                      <a16:colId xmlns:a16="http://schemas.microsoft.com/office/drawing/2014/main" xmlns="" val="20029"/>
                    </a:ext>
                  </a:extLst>
                </a:gridCol>
                <a:gridCol w="215900">
                  <a:extLst>
                    <a:ext uri="{9D8B030D-6E8A-4147-A177-3AD203B41FA5}">
                      <a16:colId xmlns:a16="http://schemas.microsoft.com/office/drawing/2014/main" xmlns="" val="20030"/>
                    </a:ext>
                  </a:extLst>
                </a:gridCol>
                <a:gridCol w="215900">
                  <a:extLst>
                    <a:ext uri="{9D8B030D-6E8A-4147-A177-3AD203B41FA5}">
                      <a16:colId xmlns:a16="http://schemas.microsoft.com/office/drawing/2014/main" xmlns="" val="20031"/>
                    </a:ext>
                  </a:extLst>
                </a:gridCol>
                <a:gridCol w="215900">
                  <a:extLst>
                    <a:ext uri="{9D8B030D-6E8A-4147-A177-3AD203B41FA5}">
                      <a16:colId xmlns:a16="http://schemas.microsoft.com/office/drawing/2014/main" xmlns="" val="20032"/>
                    </a:ext>
                  </a:extLst>
                </a:gridCol>
                <a:gridCol w="215900">
                  <a:extLst>
                    <a:ext uri="{9D8B030D-6E8A-4147-A177-3AD203B41FA5}">
                      <a16:colId xmlns:a16="http://schemas.microsoft.com/office/drawing/2014/main" xmlns="" val="20033"/>
                    </a:ext>
                  </a:extLst>
                </a:gridCol>
                <a:gridCol w="215900">
                  <a:extLst>
                    <a:ext uri="{9D8B030D-6E8A-4147-A177-3AD203B41FA5}">
                      <a16:colId xmlns:a16="http://schemas.microsoft.com/office/drawing/2014/main" xmlns="" val="20034"/>
                    </a:ext>
                  </a:extLst>
                </a:gridCol>
                <a:gridCol w="215900">
                  <a:extLst>
                    <a:ext uri="{9D8B030D-6E8A-4147-A177-3AD203B41FA5}">
                      <a16:colId xmlns:a16="http://schemas.microsoft.com/office/drawing/2014/main" xmlns="" val="20035"/>
                    </a:ext>
                  </a:extLst>
                </a:gridCol>
                <a:gridCol w="215900">
                  <a:extLst>
                    <a:ext uri="{9D8B030D-6E8A-4147-A177-3AD203B41FA5}">
                      <a16:colId xmlns:a16="http://schemas.microsoft.com/office/drawing/2014/main" xmlns="" val="20036"/>
                    </a:ext>
                  </a:extLst>
                </a:gridCol>
                <a:gridCol w="215900">
                  <a:extLst>
                    <a:ext uri="{9D8B030D-6E8A-4147-A177-3AD203B41FA5}">
                      <a16:colId xmlns:a16="http://schemas.microsoft.com/office/drawing/2014/main" xmlns="" val="20037"/>
                    </a:ext>
                  </a:extLst>
                </a:gridCol>
                <a:gridCol w="215900">
                  <a:extLst>
                    <a:ext uri="{9D8B030D-6E8A-4147-A177-3AD203B41FA5}">
                      <a16:colId xmlns:a16="http://schemas.microsoft.com/office/drawing/2014/main" xmlns="" val="20038"/>
                    </a:ext>
                  </a:extLst>
                </a:gridCol>
                <a:gridCol w="215900">
                  <a:extLst>
                    <a:ext uri="{9D8B030D-6E8A-4147-A177-3AD203B41FA5}">
                      <a16:colId xmlns:a16="http://schemas.microsoft.com/office/drawing/2014/main" xmlns="" val="20039"/>
                    </a:ext>
                  </a:extLst>
                </a:gridCol>
                <a:gridCol w="215900">
                  <a:extLst>
                    <a:ext uri="{9D8B030D-6E8A-4147-A177-3AD203B41FA5}">
                      <a16:colId xmlns:a16="http://schemas.microsoft.com/office/drawing/2014/main" xmlns="" val="20040"/>
                    </a:ext>
                  </a:extLst>
                </a:gridCol>
                <a:gridCol w="215900">
                  <a:extLst>
                    <a:ext uri="{9D8B030D-6E8A-4147-A177-3AD203B41FA5}">
                      <a16:colId xmlns:a16="http://schemas.microsoft.com/office/drawing/2014/main" xmlns="" val="20041"/>
                    </a:ext>
                  </a:extLst>
                </a:gridCol>
                <a:gridCol w="215900">
                  <a:extLst>
                    <a:ext uri="{9D8B030D-6E8A-4147-A177-3AD203B41FA5}">
                      <a16:colId xmlns:a16="http://schemas.microsoft.com/office/drawing/2014/main" xmlns="" val="20042"/>
                    </a:ext>
                  </a:extLst>
                </a:gridCol>
                <a:gridCol w="215900">
                  <a:extLst>
                    <a:ext uri="{9D8B030D-6E8A-4147-A177-3AD203B41FA5}">
                      <a16:colId xmlns:a16="http://schemas.microsoft.com/office/drawing/2014/main" xmlns="" val="20043"/>
                    </a:ext>
                  </a:extLst>
                </a:gridCol>
                <a:gridCol w="215900">
                  <a:extLst>
                    <a:ext uri="{9D8B030D-6E8A-4147-A177-3AD203B41FA5}">
                      <a16:colId xmlns:a16="http://schemas.microsoft.com/office/drawing/2014/main" xmlns="" val="20044"/>
                    </a:ext>
                  </a:extLst>
                </a:gridCol>
                <a:gridCol w="215900">
                  <a:extLst>
                    <a:ext uri="{9D8B030D-6E8A-4147-A177-3AD203B41FA5}">
                      <a16:colId xmlns:a16="http://schemas.microsoft.com/office/drawing/2014/main" xmlns="" val="20045"/>
                    </a:ext>
                  </a:extLst>
                </a:gridCol>
                <a:gridCol w="215900">
                  <a:extLst>
                    <a:ext uri="{9D8B030D-6E8A-4147-A177-3AD203B41FA5}">
                      <a16:colId xmlns:a16="http://schemas.microsoft.com/office/drawing/2014/main" xmlns="" val="20046"/>
                    </a:ext>
                  </a:extLst>
                </a:gridCol>
                <a:gridCol w="215900">
                  <a:extLst>
                    <a:ext uri="{9D8B030D-6E8A-4147-A177-3AD203B41FA5}">
                      <a16:colId xmlns:a16="http://schemas.microsoft.com/office/drawing/2014/main" xmlns="" val="20047"/>
                    </a:ext>
                  </a:extLst>
                </a:gridCol>
                <a:gridCol w="215900">
                  <a:extLst>
                    <a:ext uri="{9D8B030D-6E8A-4147-A177-3AD203B41FA5}">
                      <a16:colId xmlns:a16="http://schemas.microsoft.com/office/drawing/2014/main" xmlns="" val="20048"/>
                    </a:ext>
                  </a:extLst>
                </a:gridCol>
                <a:gridCol w="215900">
                  <a:extLst>
                    <a:ext uri="{9D8B030D-6E8A-4147-A177-3AD203B41FA5}">
                      <a16:colId xmlns:a16="http://schemas.microsoft.com/office/drawing/2014/main" xmlns="" val="20049"/>
                    </a:ext>
                  </a:extLst>
                </a:gridCol>
                <a:gridCol w="215900">
                  <a:extLst>
                    <a:ext uri="{9D8B030D-6E8A-4147-A177-3AD203B41FA5}">
                      <a16:colId xmlns:a16="http://schemas.microsoft.com/office/drawing/2014/main" xmlns="" val="20050"/>
                    </a:ext>
                  </a:extLst>
                </a:gridCol>
                <a:gridCol w="215900">
                  <a:extLst>
                    <a:ext uri="{9D8B030D-6E8A-4147-A177-3AD203B41FA5}">
                      <a16:colId xmlns:a16="http://schemas.microsoft.com/office/drawing/2014/main" xmlns="" val="20051"/>
                    </a:ext>
                  </a:extLst>
                </a:gridCol>
              </a:tblGrid>
              <a:tr h="126365">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0"/>
                  </a:ext>
                </a:extLst>
              </a:tr>
              <a:tr h="129540">
                <a:tc gridSpan="51">
                  <a:txBody>
                    <a:bodyPr/>
                    <a:lstStyle/>
                    <a:p>
                      <a:pPr algn="l"/>
                      <a:r>
                        <a:rPr sz="1200" b="1"/>
                        <a:t>VENDORS AND CONTRACTS</a:t>
                      </a:r>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1"/>
                  </a:ext>
                </a:extLst>
              </a:tr>
              <a:tr h="126365">
                <a:tc gridSpan="51">
                  <a:txBody>
                    <a:bodyPr/>
                    <a:lstStyle/>
                    <a:p>
                      <a:r>
                        <a:rPr sz="1200" dirty="0">
                          <a:hlinkClick r:id="rId3"/>
                        </a:rPr>
                        <a:t>Negotiating IT Contracts</a:t>
                      </a:r>
                      <a:br>
                        <a:rPr sz="1200" dirty="0">
                          <a:hlinkClick r:id="rId3"/>
                        </a:rPr>
                      </a:br>
                      <a:r>
                        <a:rPr sz="1200" dirty="0"/>
                        <a:t/>
                      </a:r>
                      <a:br>
                        <a:rPr sz="1200" dirty="0"/>
                      </a:br>
                      <a:r>
                        <a:rPr sz="1200" dirty="0">
                          <a:hlinkClick r:id="rId4"/>
                        </a:rPr>
                        <a:t>Gartner </a:t>
                      </a:r>
                      <a:r>
                        <a:rPr sz="1200" dirty="0" err="1">
                          <a:hlinkClick r:id="rId4"/>
                        </a:rPr>
                        <a:t>BuySmart</a:t>
                      </a:r>
                      <a:r>
                        <a:rPr sz="1200" dirty="0">
                          <a:hlinkClick r:id="rId4"/>
                        </a:rPr>
                        <a:t/>
                      </a:r>
                      <a:br>
                        <a:rPr sz="1200" dirty="0">
                          <a:hlinkClick r:id="rId4"/>
                        </a:rPr>
                      </a:br>
                      <a:r>
                        <a:rPr sz="1200" dirty="0"/>
                        <a:t/>
                      </a:r>
                      <a:br>
                        <a:rPr sz="1200" dirty="0"/>
                      </a:br>
                      <a:r>
                        <a:rPr sz="1200" dirty="0">
                          <a:hlinkClick r:id="rId5"/>
                        </a:rPr>
                        <a:t>IT Services and Solutions</a:t>
                      </a:r>
                      <a:br>
                        <a:rPr sz="1200" dirty="0">
                          <a:hlinkClick r:id="rId5"/>
                        </a:rPr>
                      </a:br>
                      <a:r>
                        <a:rPr sz="1200" dirty="0"/>
                        <a:t/>
                      </a:r>
                      <a:br>
                        <a:rPr sz="1200" dirty="0"/>
                      </a:br>
                      <a:r>
                        <a:rPr sz="1200" dirty="0">
                          <a:hlinkClick r:id="rId6"/>
                        </a:rPr>
                        <a:t>CIO Leadership, Culture and People</a:t>
                      </a:r>
                      <a:br>
                        <a:rPr sz="1200" dirty="0">
                          <a:hlinkClick r:id="rId6"/>
                        </a:rPr>
                      </a:br>
                      <a:r>
                        <a:rPr sz="1200" dirty="0"/>
                        <a:t/>
                      </a:r>
                      <a:br>
                        <a:rPr sz="1200" dirty="0"/>
                      </a:br>
                      <a:r>
                        <a:rPr sz="1200" dirty="0">
                          <a:hlinkClick r:id="rId7"/>
                        </a:rPr>
                        <a:t>Infrastructure and Operations Leaders</a:t>
                      </a:r>
                      <a:br>
                        <a:rPr sz="1200" dirty="0">
                          <a:hlinkClick r:id="rId7"/>
                        </a:rPr>
                      </a:br>
                      <a:r>
                        <a:rPr sz="1200" dirty="0"/>
                        <a:t/>
                      </a:r>
                      <a:br>
                        <a:rPr sz="1200" dirty="0"/>
                      </a:br>
                      <a:r>
                        <a:rPr sz="1200" dirty="0">
                          <a:hlinkClick r:id="rId8"/>
                        </a:rPr>
                        <a:t>Shared Services</a:t>
                      </a:r>
                      <a:br>
                        <a:rPr sz="1200" dirty="0">
                          <a:hlinkClick r:id="rId8"/>
                        </a:rPr>
                      </a:br>
                      <a:r>
                        <a:rPr sz="1200" dirty="0"/>
                        <a:t/>
                      </a:r>
                      <a:br>
                        <a:rPr sz="1200" dirty="0"/>
                      </a:br>
                      <a:endParaRPr sz="1200" dirty="0"/>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dirty="0"/>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Recommended Resources</a:t>
            </a:r>
          </a:p>
        </p:txBody>
      </p:sp>
      <p:graphicFrame>
        <p:nvGraphicFramePr>
          <p:cNvPr id="3" name="New Table"/>
          <p:cNvGraphicFramePr>
            <a:graphicFrameLocks noGrp="1"/>
          </p:cNvGraphicFramePr>
          <p:nvPr/>
        </p:nvGraphicFramePr>
        <p:xfrm>
          <a:off x="444500" y="1104900"/>
          <a:ext cx="11226800" cy="4424045"/>
        </p:xfrm>
        <a:graphic>
          <a:graphicData uri="http://schemas.openxmlformats.org/drawingml/2006/table">
            <a:tbl>
              <a:tblPr>
                <a:tableStyleId>{5C22544A-7EE6-4342-B048-85BDC9FD1C3A}</a:tableStyleId>
              </a:tblPr>
              <a:tblGrid>
                <a:gridCol w="215900">
                  <a:extLst>
                    <a:ext uri="{9D8B030D-6E8A-4147-A177-3AD203B41FA5}">
                      <a16:colId xmlns:a16="http://schemas.microsoft.com/office/drawing/2014/main" xmlns="" val="20000"/>
                    </a:ext>
                  </a:extLst>
                </a:gridCol>
                <a:gridCol w="215900">
                  <a:extLst>
                    <a:ext uri="{9D8B030D-6E8A-4147-A177-3AD203B41FA5}">
                      <a16:colId xmlns:a16="http://schemas.microsoft.com/office/drawing/2014/main" xmlns="" val="20001"/>
                    </a:ext>
                  </a:extLst>
                </a:gridCol>
                <a:gridCol w="215900">
                  <a:extLst>
                    <a:ext uri="{9D8B030D-6E8A-4147-A177-3AD203B41FA5}">
                      <a16:colId xmlns:a16="http://schemas.microsoft.com/office/drawing/2014/main" xmlns="" val="20002"/>
                    </a:ext>
                  </a:extLst>
                </a:gridCol>
                <a:gridCol w="215900">
                  <a:extLst>
                    <a:ext uri="{9D8B030D-6E8A-4147-A177-3AD203B41FA5}">
                      <a16:colId xmlns:a16="http://schemas.microsoft.com/office/drawing/2014/main" xmlns="" val="20003"/>
                    </a:ext>
                  </a:extLst>
                </a:gridCol>
                <a:gridCol w="215900">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gridCol w="215900">
                  <a:extLst>
                    <a:ext uri="{9D8B030D-6E8A-4147-A177-3AD203B41FA5}">
                      <a16:colId xmlns:a16="http://schemas.microsoft.com/office/drawing/2014/main" xmlns="" val="20006"/>
                    </a:ext>
                  </a:extLst>
                </a:gridCol>
                <a:gridCol w="215900">
                  <a:extLst>
                    <a:ext uri="{9D8B030D-6E8A-4147-A177-3AD203B41FA5}">
                      <a16:colId xmlns:a16="http://schemas.microsoft.com/office/drawing/2014/main" xmlns="" val="20007"/>
                    </a:ext>
                  </a:extLst>
                </a:gridCol>
                <a:gridCol w="215900">
                  <a:extLst>
                    <a:ext uri="{9D8B030D-6E8A-4147-A177-3AD203B41FA5}">
                      <a16:colId xmlns:a16="http://schemas.microsoft.com/office/drawing/2014/main" xmlns="" val="20008"/>
                    </a:ext>
                  </a:extLst>
                </a:gridCol>
                <a:gridCol w="215900">
                  <a:extLst>
                    <a:ext uri="{9D8B030D-6E8A-4147-A177-3AD203B41FA5}">
                      <a16:colId xmlns:a16="http://schemas.microsoft.com/office/drawing/2014/main" xmlns="" val="20009"/>
                    </a:ext>
                  </a:extLst>
                </a:gridCol>
                <a:gridCol w="215900">
                  <a:extLst>
                    <a:ext uri="{9D8B030D-6E8A-4147-A177-3AD203B41FA5}">
                      <a16:colId xmlns:a16="http://schemas.microsoft.com/office/drawing/2014/main" xmlns="" val="20010"/>
                    </a:ext>
                  </a:extLst>
                </a:gridCol>
                <a:gridCol w="215900">
                  <a:extLst>
                    <a:ext uri="{9D8B030D-6E8A-4147-A177-3AD203B41FA5}">
                      <a16:colId xmlns:a16="http://schemas.microsoft.com/office/drawing/2014/main" xmlns="" val="20011"/>
                    </a:ext>
                  </a:extLst>
                </a:gridCol>
                <a:gridCol w="215900">
                  <a:extLst>
                    <a:ext uri="{9D8B030D-6E8A-4147-A177-3AD203B41FA5}">
                      <a16:colId xmlns:a16="http://schemas.microsoft.com/office/drawing/2014/main" xmlns="" val="20012"/>
                    </a:ext>
                  </a:extLst>
                </a:gridCol>
                <a:gridCol w="215900">
                  <a:extLst>
                    <a:ext uri="{9D8B030D-6E8A-4147-A177-3AD203B41FA5}">
                      <a16:colId xmlns:a16="http://schemas.microsoft.com/office/drawing/2014/main" xmlns="" val="20013"/>
                    </a:ext>
                  </a:extLst>
                </a:gridCol>
                <a:gridCol w="215900">
                  <a:extLst>
                    <a:ext uri="{9D8B030D-6E8A-4147-A177-3AD203B41FA5}">
                      <a16:colId xmlns:a16="http://schemas.microsoft.com/office/drawing/2014/main" xmlns="" val="20014"/>
                    </a:ext>
                  </a:extLst>
                </a:gridCol>
                <a:gridCol w="215900">
                  <a:extLst>
                    <a:ext uri="{9D8B030D-6E8A-4147-A177-3AD203B41FA5}">
                      <a16:colId xmlns:a16="http://schemas.microsoft.com/office/drawing/2014/main" xmlns="" val="20015"/>
                    </a:ext>
                  </a:extLst>
                </a:gridCol>
                <a:gridCol w="215900">
                  <a:extLst>
                    <a:ext uri="{9D8B030D-6E8A-4147-A177-3AD203B41FA5}">
                      <a16:colId xmlns:a16="http://schemas.microsoft.com/office/drawing/2014/main" xmlns="" val="20016"/>
                    </a:ext>
                  </a:extLst>
                </a:gridCol>
                <a:gridCol w="215900">
                  <a:extLst>
                    <a:ext uri="{9D8B030D-6E8A-4147-A177-3AD203B41FA5}">
                      <a16:colId xmlns:a16="http://schemas.microsoft.com/office/drawing/2014/main" xmlns="" val="20017"/>
                    </a:ext>
                  </a:extLst>
                </a:gridCol>
                <a:gridCol w="215900">
                  <a:extLst>
                    <a:ext uri="{9D8B030D-6E8A-4147-A177-3AD203B41FA5}">
                      <a16:colId xmlns:a16="http://schemas.microsoft.com/office/drawing/2014/main" xmlns="" val="20018"/>
                    </a:ext>
                  </a:extLst>
                </a:gridCol>
                <a:gridCol w="215900">
                  <a:extLst>
                    <a:ext uri="{9D8B030D-6E8A-4147-A177-3AD203B41FA5}">
                      <a16:colId xmlns:a16="http://schemas.microsoft.com/office/drawing/2014/main" xmlns="" val="20019"/>
                    </a:ext>
                  </a:extLst>
                </a:gridCol>
                <a:gridCol w="215900">
                  <a:extLst>
                    <a:ext uri="{9D8B030D-6E8A-4147-A177-3AD203B41FA5}">
                      <a16:colId xmlns:a16="http://schemas.microsoft.com/office/drawing/2014/main" xmlns="" val="20020"/>
                    </a:ext>
                  </a:extLst>
                </a:gridCol>
                <a:gridCol w="215900">
                  <a:extLst>
                    <a:ext uri="{9D8B030D-6E8A-4147-A177-3AD203B41FA5}">
                      <a16:colId xmlns:a16="http://schemas.microsoft.com/office/drawing/2014/main" xmlns="" val="20021"/>
                    </a:ext>
                  </a:extLst>
                </a:gridCol>
                <a:gridCol w="215900">
                  <a:extLst>
                    <a:ext uri="{9D8B030D-6E8A-4147-A177-3AD203B41FA5}">
                      <a16:colId xmlns:a16="http://schemas.microsoft.com/office/drawing/2014/main" xmlns="" val="20022"/>
                    </a:ext>
                  </a:extLst>
                </a:gridCol>
                <a:gridCol w="215900">
                  <a:extLst>
                    <a:ext uri="{9D8B030D-6E8A-4147-A177-3AD203B41FA5}">
                      <a16:colId xmlns:a16="http://schemas.microsoft.com/office/drawing/2014/main" xmlns="" val="20023"/>
                    </a:ext>
                  </a:extLst>
                </a:gridCol>
                <a:gridCol w="215900">
                  <a:extLst>
                    <a:ext uri="{9D8B030D-6E8A-4147-A177-3AD203B41FA5}">
                      <a16:colId xmlns:a16="http://schemas.microsoft.com/office/drawing/2014/main" xmlns="" val="20024"/>
                    </a:ext>
                  </a:extLst>
                </a:gridCol>
                <a:gridCol w="215900">
                  <a:extLst>
                    <a:ext uri="{9D8B030D-6E8A-4147-A177-3AD203B41FA5}">
                      <a16:colId xmlns:a16="http://schemas.microsoft.com/office/drawing/2014/main" xmlns="" val="20025"/>
                    </a:ext>
                  </a:extLst>
                </a:gridCol>
                <a:gridCol w="215900">
                  <a:extLst>
                    <a:ext uri="{9D8B030D-6E8A-4147-A177-3AD203B41FA5}">
                      <a16:colId xmlns:a16="http://schemas.microsoft.com/office/drawing/2014/main" xmlns="" val="20026"/>
                    </a:ext>
                  </a:extLst>
                </a:gridCol>
                <a:gridCol w="215900">
                  <a:extLst>
                    <a:ext uri="{9D8B030D-6E8A-4147-A177-3AD203B41FA5}">
                      <a16:colId xmlns:a16="http://schemas.microsoft.com/office/drawing/2014/main" xmlns="" val="20027"/>
                    </a:ext>
                  </a:extLst>
                </a:gridCol>
                <a:gridCol w="215900">
                  <a:extLst>
                    <a:ext uri="{9D8B030D-6E8A-4147-A177-3AD203B41FA5}">
                      <a16:colId xmlns:a16="http://schemas.microsoft.com/office/drawing/2014/main" xmlns="" val="20028"/>
                    </a:ext>
                  </a:extLst>
                </a:gridCol>
                <a:gridCol w="215900">
                  <a:extLst>
                    <a:ext uri="{9D8B030D-6E8A-4147-A177-3AD203B41FA5}">
                      <a16:colId xmlns:a16="http://schemas.microsoft.com/office/drawing/2014/main" xmlns="" val="20029"/>
                    </a:ext>
                  </a:extLst>
                </a:gridCol>
                <a:gridCol w="215900">
                  <a:extLst>
                    <a:ext uri="{9D8B030D-6E8A-4147-A177-3AD203B41FA5}">
                      <a16:colId xmlns:a16="http://schemas.microsoft.com/office/drawing/2014/main" xmlns="" val="20030"/>
                    </a:ext>
                  </a:extLst>
                </a:gridCol>
                <a:gridCol w="215900">
                  <a:extLst>
                    <a:ext uri="{9D8B030D-6E8A-4147-A177-3AD203B41FA5}">
                      <a16:colId xmlns:a16="http://schemas.microsoft.com/office/drawing/2014/main" xmlns="" val="20031"/>
                    </a:ext>
                  </a:extLst>
                </a:gridCol>
                <a:gridCol w="215900">
                  <a:extLst>
                    <a:ext uri="{9D8B030D-6E8A-4147-A177-3AD203B41FA5}">
                      <a16:colId xmlns:a16="http://schemas.microsoft.com/office/drawing/2014/main" xmlns="" val="20032"/>
                    </a:ext>
                  </a:extLst>
                </a:gridCol>
                <a:gridCol w="215900">
                  <a:extLst>
                    <a:ext uri="{9D8B030D-6E8A-4147-A177-3AD203B41FA5}">
                      <a16:colId xmlns:a16="http://schemas.microsoft.com/office/drawing/2014/main" xmlns="" val="20033"/>
                    </a:ext>
                  </a:extLst>
                </a:gridCol>
                <a:gridCol w="215900">
                  <a:extLst>
                    <a:ext uri="{9D8B030D-6E8A-4147-A177-3AD203B41FA5}">
                      <a16:colId xmlns:a16="http://schemas.microsoft.com/office/drawing/2014/main" xmlns="" val="20034"/>
                    </a:ext>
                  </a:extLst>
                </a:gridCol>
                <a:gridCol w="215900">
                  <a:extLst>
                    <a:ext uri="{9D8B030D-6E8A-4147-A177-3AD203B41FA5}">
                      <a16:colId xmlns:a16="http://schemas.microsoft.com/office/drawing/2014/main" xmlns="" val="20035"/>
                    </a:ext>
                  </a:extLst>
                </a:gridCol>
                <a:gridCol w="215900">
                  <a:extLst>
                    <a:ext uri="{9D8B030D-6E8A-4147-A177-3AD203B41FA5}">
                      <a16:colId xmlns:a16="http://schemas.microsoft.com/office/drawing/2014/main" xmlns="" val="20036"/>
                    </a:ext>
                  </a:extLst>
                </a:gridCol>
                <a:gridCol w="215900">
                  <a:extLst>
                    <a:ext uri="{9D8B030D-6E8A-4147-A177-3AD203B41FA5}">
                      <a16:colId xmlns:a16="http://schemas.microsoft.com/office/drawing/2014/main" xmlns="" val="20037"/>
                    </a:ext>
                  </a:extLst>
                </a:gridCol>
                <a:gridCol w="215900">
                  <a:extLst>
                    <a:ext uri="{9D8B030D-6E8A-4147-A177-3AD203B41FA5}">
                      <a16:colId xmlns:a16="http://schemas.microsoft.com/office/drawing/2014/main" xmlns="" val="20038"/>
                    </a:ext>
                  </a:extLst>
                </a:gridCol>
                <a:gridCol w="215900">
                  <a:extLst>
                    <a:ext uri="{9D8B030D-6E8A-4147-A177-3AD203B41FA5}">
                      <a16:colId xmlns:a16="http://schemas.microsoft.com/office/drawing/2014/main" xmlns="" val="20039"/>
                    </a:ext>
                  </a:extLst>
                </a:gridCol>
                <a:gridCol w="215900">
                  <a:extLst>
                    <a:ext uri="{9D8B030D-6E8A-4147-A177-3AD203B41FA5}">
                      <a16:colId xmlns:a16="http://schemas.microsoft.com/office/drawing/2014/main" xmlns="" val="20040"/>
                    </a:ext>
                  </a:extLst>
                </a:gridCol>
                <a:gridCol w="215900">
                  <a:extLst>
                    <a:ext uri="{9D8B030D-6E8A-4147-A177-3AD203B41FA5}">
                      <a16:colId xmlns:a16="http://schemas.microsoft.com/office/drawing/2014/main" xmlns="" val="20041"/>
                    </a:ext>
                  </a:extLst>
                </a:gridCol>
                <a:gridCol w="215900">
                  <a:extLst>
                    <a:ext uri="{9D8B030D-6E8A-4147-A177-3AD203B41FA5}">
                      <a16:colId xmlns:a16="http://schemas.microsoft.com/office/drawing/2014/main" xmlns="" val="20042"/>
                    </a:ext>
                  </a:extLst>
                </a:gridCol>
                <a:gridCol w="215900">
                  <a:extLst>
                    <a:ext uri="{9D8B030D-6E8A-4147-A177-3AD203B41FA5}">
                      <a16:colId xmlns:a16="http://schemas.microsoft.com/office/drawing/2014/main" xmlns="" val="20043"/>
                    </a:ext>
                  </a:extLst>
                </a:gridCol>
                <a:gridCol w="215900">
                  <a:extLst>
                    <a:ext uri="{9D8B030D-6E8A-4147-A177-3AD203B41FA5}">
                      <a16:colId xmlns:a16="http://schemas.microsoft.com/office/drawing/2014/main" xmlns="" val="20044"/>
                    </a:ext>
                  </a:extLst>
                </a:gridCol>
                <a:gridCol w="215900">
                  <a:extLst>
                    <a:ext uri="{9D8B030D-6E8A-4147-A177-3AD203B41FA5}">
                      <a16:colId xmlns:a16="http://schemas.microsoft.com/office/drawing/2014/main" xmlns="" val="20045"/>
                    </a:ext>
                  </a:extLst>
                </a:gridCol>
                <a:gridCol w="215900">
                  <a:extLst>
                    <a:ext uri="{9D8B030D-6E8A-4147-A177-3AD203B41FA5}">
                      <a16:colId xmlns:a16="http://schemas.microsoft.com/office/drawing/2014/main" xmlns="" val="20046"/>
                    </a:ext>
                  </a:extLst>
                </a:gridCol>
                <a:gridCol w="215900">
                  <a:extLst>
                    <a:ext uri="{9D8B030D-6E8A-4147-A177-3AD203B41FA5}">
                      <a16:colId xmlns:a16="http://schemas.microsoft.com/office/drawing/2014/main" xmlns="" val="20047"/>
                    </a:ext>
                  </a:extLst>
                </a:gridCol>
                <a:gridCol w="215900">
                  <a:extLst>
                    <a:ext uri="{9D8B030D-6E8A-4147-A177-3AD203B41FA5}">
                      <a16:colId xmlns:a16="http://schemas.microsoft.com/office/drawing/2014/main" xmlns="" val="20048"/>
                    </a:ext>
                  </a:extLst>
                </a:gridCol>
                <a:gridCol w="215900">
                  <a:extLst>
                    <a:ext uri="{9D8B030D-6E8A-4147-A177-3AD203B41FA5}">
                      <a16:colId xmlns:a16="http://schemas.microsoft.com/office/drawing/2014/main" xmlns="" val="20049"/>
                    </a:ext>
                  </a:extLst>
                </a:gridCol>
                <a:gridCol w="215900">
                  <a:extLst>
                    <a:ext uri="{9D8B030D-6E8A-4147-A177-3AD203B41FA5}">
                      <a16:colId xmlns:a16="http://schemas.microsoft.com/office/drawing/2014/main" xmlns="" val="20050"/>
                    </a:ext>
                  </a:extLst>
                </a:gridCol>
                <a:gridCol w="215900">
                  <a:extLst>
                    <a:ext uri="{9D8B030D-6E8A-4147-A177-3AD203B41FA5}">
                      <a16:colId xmlns:a16="http://schemas.microsoft.com/office/drawing/2014/main" xmlns="" val="20051"/>
                    </a:ext>
                  </a:extLst>
                </a:gridCol>
              </a:tblGrid>
              <a:tr h="126365">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0"/>
                  </a:ext>
                </a:extLst>
              </a:tr>
              <a:tr h="129540">
                <a:tc gridSpan="51">
                  <a:txBody>
                    <a:bodyPr/>
                    <a:lstStyle/>
                    <a:p>
                      <a:pPr algn="l"/>
                      <a:r>
                        <a:rPr sz="1200" b="1"/>
                        <a:t>IT STAFFING AND PROCESSES</a:t>
                      </a:r>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1"/>
                  </a:ext>
                </a:extLst>
              </a:tr>
              <a:tr h="126365">
                <a:tc gridSpan="51">
                  <a:txBody>
                    <a:bodyPr/>
                    <a:lstStyle/>
                    <a:p>
                      <a:r>
                        <a:rPr sz="1200">
                          <a:hlinkClick r:id="rId3"/>
                        </a:rPr>
                        <a:t>CIO Leadership, Culture, and People</a:t>
                      </a:r>
                      <a:br>
                        <a:rPr sz="1200">
                          <a:hlinkClick r:id="rId3"/>
                        </a:rPr>
                      </a:br>
                      <a:r>
                        <a:rPr sz="1200"/>
                        <a:t/>
                      </a:r>
                      <a:br>
                        <a:rPr sz="1200"/>
                      </a:br>
                      <a:r>
                        <a:rPr sz="1200">
                          <a:hlinkClick r:id="rId4"/>
                        </a:rPr>
                        <a:t>CIO Leadership of Strategy, Governance, and Operating Models</a:t>
                      </a:r>
                      <a:br>
                        <a:rPr sz="1200">
                          <a:hlinkClick r:id="rId4"/>
                        </a:rPr>
                      </a:br>
                      <a:r>
                        <a:rPr sz="1200"/>
                        <a:t/>
                      </a:r>
                      <a:br>
                        <a:rPr sz="1200"/>
                      </a:br>
                      <a:r>
                        <a:rPr sz="1200">
                          <a:hlinkClick r:id="rId5"/>
                        </a:rPr>
                        <a:t>Infrastructure and Operations Leaders</a:t>
                      </a:r>
                      <a:br>
                        <a:rPr sz="1200">
                          <a:hlinkClick r:id="rId5"/>
                        </a:rPr>
                      </a:br>
                      <a:r>
                        <a:rPr sz="1200"/>
                        <a:t/>
                      </a:r>
                      <a:br>
                        <a:rPr sz="1200"/>
                      </a:br>
                      <a:r>
                        <a:rPr sz="1200">
                          <a:hlinkClick r:id="rId6"/>
                        </a:rPr>
                        <a:t>Application Leaders</a:t>
                      </a:r>
                      <a:br>
                        <a:rPr sz="1200">
                          <a:hlinkClick r:id="rId6"/>
                        </a:rPr>
                      </a:br>
                      <a:r>
                        <a:rPr sz="1200"/>
                        <a:t/>
                      </a:r>
                      <a:br>
                        <a:rPr sz="1200"/>
                      </a:br>
                      <a:r>
                        <a:rPr sz="1200">
                          <a:hlinkClick r:id="rId3"/>
                        </a:rPr>
                        <a:t>CIO Leadership, Culture and People</a:t>
                      </a:r>
                      <a:br>
                        <a:rPr sz="1200">
                          <a:hlinkClick r:id="rId3"/>
                        </a:rPr>
                      </a:br>
                      <a:r>
                        <a:rPr sz="1200"/>
                        <a:t/>
                      </a:r>
                      <a:br>
                        <a:rPr sz="1200"/>
                      </a:br>
                      <a:r>
                        <a:rPr sz="1200">
                          <a:hlinkClick r:id="rId5"/>
                        </a:rPr>
                        <a:t>Infrastructure and Operations Leaders</a:t>
                      </a:r>
                      <a:br>
                        <a:rPr sz="1200">
                          <a:hlinkClick r:id="rId5"/>
                        </a:rPr>
                      </a:br>
                      <a:r>
                        <a:rPr sz="1200"/>
                        <a:t/>
                      </a:r>
                      <a:br>
                        <a:rPr sz="1200"/>
                      </a:br>
                      <a:r>
                        <a:rPr sz="1200">
                          <a:hlinkClick r:id="rId7"/>
                        </a:rPr>
                        <a:t>Shared Services</a:t>
                      </a:r>
                      <a:br>
                        <a:rPr sz="1200">
                          <a:hlinkClick r:id="rId7"/>
                        </a:rPr>
                      </a:br>
                      <a:r>
                        <a:rPr sz="1200"/>
                        <a:t/>
                      </a:r>
                      <a:br>
                        <a:rPr sz="1200"/>
                      </a:br>
                      <a:r>
                        <a:rPr sz="1200">
                          <a:hlinkClick r:id="rId3"/>
                        </a:rPr>
                        <a:t>CIO Leadership, Culture and People</a:t>
                      </a:r>
                      <a:br>
                        <a:rPr sz="1200">
                          <a:hlinkClick r:id="rId3"/>
                        </a:rPr>
                      </a:br>
                      <a:r>
                        <a:rPr sz="1200"/>
                        <a:t/>
                      </a:r>
                      <a:br>
                        <a:rPr sz="1200"/>
                      </a:br>
                      <a:r>
                        <a:rPr sz="1200">
                          <a:hlinkClick r:id="rId5"/>
                        </a:rPr>
                        <a:t>Infrastructure and Operations Leaders</a:t>
                      </a:r>
                      <a:br>
                        <a:rPr sz="1200">
                          <a:hlinkClick r:id="rId5"/>
                        </a:rPr>
                      </a:br>
                      <a:r>
                        <a:rPr sz="1200"/>
                        <a:t/>
                      </a:r>
                      <a:br>
                        <a:rPr sz="1200"/>
                      </a:br>
                      <a:r>
                        <a:rPr sz="1200">
                          <a:hlinkClick r:id="rId7"/>
                        </a:rPr>
                        <a:t>Shared Services</a:t>
                      </a:r>
                      <a:br>
                        <a:rPr sz="1200">
                          <a:hlinkClick r:id="rId7"/>
                        </a:rPr>
                      </a:br>
                      <a:r>
                        <a:rPr sz="1200"/>
                        <a:t/>
                      </a:r>
                      <a:br>
                        <a:rPr sz="1200"/>
                      </a:br>
                      <a:endParaRPr sz="1200"/>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Recommended Resources</a:t>
            </a:r>
          </a:p>
        </p:txBody>
      </p:sp>
      <p:graphicFrame>
        <p:nvGraphicFramePr>
          <p:cNvPr id="3" name="New Table"/>
          <p:cNvGraphicFramePr>
            <a:graphicFrameLocks noGrp="1"/>
          </p:cNvGraphicFramePr>
          <p:nvPr/>
        </p:nvGraphicFramePr>
        <p:xfrm>
          <a:off x="444500" y="1104900"/>
          <a:ext cx="11226800" cy="2229485"/>
        </p:xfrm>
        <a:graphic>
          <a:graphicData uri="http://schemas.openxmlformats.org/drawingml/2006/table">
            <a:tbl>
              <a:tblPr>
                <a:tableStyleId>{5C22544A-7EE6-4342-B048-85BDC9FD1C3A}</a:tableStyleId>
              </a:tblPr>
              <a:tblGrid>
                <a:gridCol w="215900">
                  <a:extLst>
                    <a:ext uri="{9D8B030D-6E8A-4147-A177-3AD203B41FA5}">
                      <a16:colId xmlns:a16="http://schemas.microsoft.com/office/drawing/2014/main" xmlns="" val="20000"/>
                    </a:ext>
                  </a:extLst>
                </a:gridCol>
                <a:gridCol w="215900">
                  <a:extLst>
                    <a:ext uri="{9D8B030D-6E8A-4147-A177-3AD203B41FA5}">
                      <a16:colId xmlns:a16="http://schemas.microsoft.com/office/drawing/2014/main" xmlns="" val="20001"/>
                    </a:ext>
                  </a:extLst>
                </a:gridCol>
                <a:gridCol w="215900">
                  <a:extLst>
                    <a:ext uri="{9D8B030D-6E8A-4147-A177-3AD203B41FA5}">
                      <a16:colId xmlns:a16="http://schemas.microsoft.com/office/drawing/2014/main" xmlns="" val="20002"/>
                    </a:ext>
                  </a:extLst>
                </a:gridCol>
                <a:gridCol w="215900">
                  <a:extLst>
                    <a:ext uri="{9D8B030D-6E8A-4147-A177-3AD203B41FA5}">
                      <a16:colId xmlns:a16="http://schemas.microsoft.com/office/drawing/2014/main" xmlns="" val="20003"/>
                    </a:ext>
                  </a:extLst>
                </a:gridCol>
                <a:gridCol w="215900">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gridCol w="215900">
                  <a:extLst>
                    <a:ext uri="{9D8B030D-6E8A-4147-A177-3AD203B41FA5}">
                      <a16:colId xmlns:a16="http://schemas.microsoft.com/office/drawing/2014/main" xmlns="" val="20006"/>
                    </a:ext>
                  </a:extLst>
                </a:gridCol>
                <a:gridCol w="215900">
                  <a:extLst>
                    <a:ext uri="{9D8B030D-6E8A-4147-A177-3AD203B41FA5}">
                      <a16:colId xmlns:a16="http://schemas.microsoft.com/office/drawing/2014/main" xmlns="" val="20007"/>
                    </a:ext>
                  </a:extLst>
                </a:gridCol>
                <a:gridCol w="215900">
                  <a:extLst>
                    <a:ext uri="{9D8B030D-6E8A-4147-A177-3AD203B41FA5}">
                      <a16:colId xmlns:a16="http://schemas.microsoft.com/office/drawing/2014/main" xmlns="" val="20008"/>
                    </a:ext>
                  </a:extLst>
                </a:gridCol>
                <a:gridCol w="215900">
                  <a:extLst>
                    <a:ext uri="{9D8B030D-6E8A-4147-A177-3AD203B41FA5}">
                      <a16:colId xmlns:a16="http://schemas.microsoft.com/office/drawing/2014/main" xmlns="" val="20009"/>
                    </a:ext>
                  </a:extLst>
                </a:gridCol>
                <a:gridCol w="215900">
                  <a:extLst>
                    <a:ext uri="{9D8B030D-6E8A-4147-A177-3AD203B41FA5}">
                      <a16:colId xmlns:a16="http://schemas.microsoft.com/office/drawing/2014/main" xmlns="" val="20010"/>
                    </a:ext>
                  </a:extLst>
                </a:gridCol>
                <a:gridCol w="215900">
                  <a:extLst>
                    <a:ext uri="{9D8B030D-6E8A-4147-A177-3AD203B41FA5}">
                      <a16:colId xmlns:a16="http://schemas.microsoft.com/office/drawing/2014/main" xmlns="" val="20011"/>
                    </a:ext>
                  </a:extLst>
                </a:gridCol>
                <a:gridCol w="215900">
                  <a:extLst>
                    <a:ext uri="{9D8B030D-6E8A-4147-A177-3AD203B41FA5}">
                      <a16:colId xmlns:a16="http://schemas.microsoft.com/office/drawing/2014/main" xmlns="" val="20012"/>
                    </a:ext>
                  </a:extLst>
                </a:gridCol>
                <a:gridCol w="215900">
                  <a:extLst>
                    <a:ext uri="{9D8B030D-6E8A-4147-A177-3AD203B41FA5}">
                      <a16:colId xmlns:a16="http://schemas.microsoft.com/office/drawing/2014/main" xmlns="" val="20013"/>
                    </a:ext>
                  </a:extLst>
                </a:gridCol>
                <a:gridCol w="215900">
                  <a:extLst>
                    <a:ext uri="{9D8B030D-6E8A-4147-A177-3AD203B41FA5}">
                      <a16:colId xmlns:a16="http://schemas.microsoft.com/office/drawing/2014/main" xmlns="" val="20014"/>
                    </a:ext>
                  </a:extLst>
                </a:gridCol>
                <a:gridCol w="215900">
                  <a:extLst>
                    <a:ext uri="{9D8B030D-6E8A-4147-A177-3AD203B41FA5}">
                      <a16:colId xmlns:a16="http://schemas.microsoft.com/office/drawing/2014/main" xmlns="" val="20015"/>
                    </a:ext>
                  </a:extLst>
                </a:gridCol>
                <a:gridCol w="215900">
                  <a:extLst>
                    <a:ext uri="{9D8B030D-6E8A-4147-A177-3AD203B41FA5}">
                      <a16:colId xmlns:a16="http://schemas.microsoft.com/office/drawing/2014/main" xmlns="" val="20016"/>
                    </a:ext>
                  </a:extLst>
                </a:gridCol>
                <a:gridCol w="215900">
                  <a:extLst>
                    <a:ext uri="{9D8B030D-6E8A-4147-A177-3AD203B41FA5}">
                      <a16:colId xmlns:a16="http://schemas.microsoft.com/office/drawing/2014/main" xmlns="" val="20017"/>
                    </a:ext>
                  </a:extLst>
                </a:gridCol>
                <a:gridCol w="215900">
                  <a:extLst>
                    <a:ext uri="{9D8B030D-6E8A-4147-A177-3AD203B41FA5}">
                      <a16:colId xmlns:a16="http://schemas.microsoft.com/office/drawing/2014/main" xmlns="" val="20018"/>
                    </a:ext>
                  </a:extLst>
                </a:gridCol>
                <a:gridCol w="215900">
                  <a:extLst>
                    <a:ext uri="{9D8B030D-6E8A-4147-A177-3AD203B41FA5}">
                      <a16:colId xmlns:a16="http://schemas.microsoft.com/office/drawing/2014/main" xmlns="" val="20019"/>
                    </a:ext>
                  </a:extLst>
                </a:gridCol>
                <a:gridCol w="215900">
                  <a:extLst>
                    <a:ext uri="{9D8B030D-6E8A-4147-A177-3AD203B41FA5}">
                      <a16:colId xmlns:a16="http://schemas.microsoft.com/office/drawing/2014/main" xmlns="" val="20020"/>
                    </a:ext>
                  </a:extLst>
                </a:gridCol>
                <a:gridCol w="215900">
                  <a:extLst>
                    <a:ext uri="{9D8B030D-6E8A-4147-A177-3AD203B41FA5}">
                      <a16:colId xmlns:a16="http://schemas.microsoft.com/office/drawing/2014/main" xmlns="" val="20021"/>
                    </a:ext>
                  </a:extLst>
                </a:gridCol>
                <a:gridCol w="215900">
                  <a:extLst>
                    <a:ext uri="{9D8B030D-6E8A-4147-A177-3AD203B41FA5}">
                      <a16:colId xmlns:a16="http://schemas.microsoft.com/office/drawing/2014/main" xmlns="" val="20022"/>
                    </a:ext>
                  </a:extLst>
                </a:gridCol>
                <a:gridCol w="215900">
                  <a:extLst>
                    <a:ext uri="{9D8B030D-6E8A-4147-A177-3AD203B41FA5}">
                      <a16:colId xmlns:a16="http://schemas.microsoft.com/office/drawing/2014/main" xmlns="" val="20023"/>
                    </a:ext>
                  </a:extLst>
                </a:gridCol>
                <a:gridCol w="215900">
                  <a:extLst>
                    <a:ext uri="{9D8B030D-6E8A-4147-A177-3AD203B41FA5}">
                      <a16:colId xmlns:a16="http://schemas.microsoft.com/office/drawing/2014/main" xmlns="" val="20024"/>
                    </a:ext>
                  </a:extLst>
                </a:gridCol>
                <a:gridCol w="215900">
                  <a:extLst>
                    <a:ext uri="{9D8B030D-6E8A-4147-A177-3AD203B41FA5}">
                      <a16:colId xmlns:a16="http://schemas.microsoft.com/office/drawing/2014/main" xmlns="" val="20025"/>
                    </a:ext>
                  </a:extLst>
                </a:gridCol>
                <a:gridCol w="215900">
                  <a:extLst>
                    <a:ext uri="{9D8B030D-6E8A-4147-A177-3AD203B41FA5}">
                      <a16:colId xmlns:a16="http://schemas.microsoft.com/office/drawing/2014/main" xmlns="" val="20026"/>
                    </a:ext>
                  </a:extLst>
                </a:gridCol>
                <a:gridCol w="215900">
                  <a:extLst>
                    <a:ext uri="{9D8B030D-6E8A-4147-A177-3AD203B41FA5}">
                      <a16:colId xmlns:a16="http://schemas.microsoft.com/office/drawing/2014/main" xmlns="" val="20027"/>
                    </a:ext>
                  </a:extLst>
                </a:gridCol>
                <a:gridCol w="215900">
                  <a:extLst>
                    <a:ext uri="{9D8B030D-6E8A-4147-A177-3AD203B41FA5}">
                      <a16:colId xmlns:a16="http://schemas.microsoft.com/office/drawing/2014/main" xmlns="" val="20028"/>
                    </a:ext>
                  </a:extLst>
                </a:gridCol>
                <a:gridCol w="215900">
                  <a:extLst>
                    <a:ext uri="{9D8B030D-6E8A-4147-A177-3AD203B41FA5}">
                      <a16:colId xmlns:a16="http://schemas.microsoft.com/office/drawing/2014/main" xmlns="" val="20029"/>
                    </a:ext>
                  </a:extLst>
                </a:gridCol>
                <a:gridCol w="215900">
                  <a:extLst>
                    <a:ext uri="{9D8B030D-6E8A-4147-A177-3AD203B41FA5}">
                      <a16:colId xmlns:a16="http://schemas.microsoft.com/office/drawing/2014/main" xmlns="" val="20030"/>
                    </a:ext>
                  </a:extLst>
                </a:gridCol>
                <a:gridCol w="215900">
                  <a:extLst>
                    <a:ext uri="{9D8B030D-6E8A-4147-A177-3AD203B41FA5}">
                      <a16:colId xmlns:a16="http://schemas.microsoft.com/office/drawing/2014/main" xmlns="" val="20031"/>
                    </a:ext>
                  </a:extLst>
                </a:gridCol>
                <a:gridCol w="215900">
                  <a:extLst>
                    <a:ext uri="{9D8B030D-6E8A-4147-A177-3AD203B41FA5}">
                      <a16:colId xmlns:a16="http://schemas.microsoft.com/office/drawing/2014/main" xmlns="" val="20032"/>
                    </a:ext>
                  </a:extLst>
                </a:gridCol>
                <a:gridCol w="215900">
                  <a:extLst>
                    <a:ext uri="{9D8B030D-6E8A-4147-A177-3AD203B41FA5}">
                      <a16:colId xmlns:a16="http://schemas.microsoft.com/office/drawing/2014/main" xmlns="" val="20033"/>
                    </a:ext>
                  </a:extLst>
                </a:gridCol>
                <a:gridCol w="215900">
                  <a:extLst>
                    <a:ext uri="{9D8B030D-6E8A-4147-A177-3AD203B41FA5}">
                      <a16:colId xmlns:a16="http://schemas.microsoft.com/office/drawing/2014/main" xmlns="" val="20034"/>
                    </a:ext>
                  </a:extLst>
                </a:gridCol>
                <a:gridCol w="215900">
                  <a:extLst>
                    <a:ext uri="{9D8B030D-6E8A-4147-A177-3AD203B41FA5}">
                      <a16:colId xmlns:a16="http://schemas.microsoft.com/office/drawing/2014/main" xmlns="" val="20035"/>
                    </a:ext>
                  </a:extLst>
                </a:gridCol>
                <a:gridCol w="215900">
                  <a:extLst>
                    <a:ext uri="{9D8B030D-6E8A-4147-A177-3AD203B41FA5}">
                      <a16:colId xmlns:a16="http://schemas.microsoft.com/office/drawing/2014/main" xmlns="" val="20036"/>
                    </a:ext>
                  </a:extLst>
                </a:gridCol>
                <a:gridCol w="215900">
                  <a:extLst>
                    <a:ext uri="{9D8B030D-6E8A-4147-A177-3AD203B41FA5}">
                      <a16:colId xmlns:a16="http://schemas.microsoft.com/office/drawing/2014/main" xmlns="" val="20037"/>
                    </a:ext>
                  </a:extLst>
                </a:gridCol>
                <a:gridCol w="215900">
                  <a:extLst>
                    <a:ext uri="{9D8B030D-6E8A-4147-A177-3AD203B41FA5}">
                      <a16:colId xmlns:a16="http://schemas.microsoft.com/office/drawing/2014/main" xmlns="" val="20038"/>
                    </a:ext>
                  </a:extLst>
                </a:gridCol>
                <a:gridCol w="215900">
                  <a:extLst>
                    <a:ext uri="{9D8B030D-6E8A-4147-A177-3AD203B41FA5}">
                      <a16:colId xmlns:a16="http://schemas.microsoft.com/office/drawing/2014/main" xmlns="" val="20039"/>
                    </a:ext>
                  </a:extLst>
                </a:gridCol>
                <a:gridCol w="215900">
                  <a:extLst>
                    <a:ext uri="{9D8B030D-6E8A-4147-A177-3AD203B41FA5}">
                      <a16:colId xmlns:a16="http://schemas.microsoft.com/office/drawing/2014/main" xmlns="" val="20040"/>
                    </a:ext>
                  </a:extLst>
                </a:gridCol>
                <a:gridCol w="215900">
                  <a:extLst>
                    <a:ext uri="{9D8B030D-6E8A-4147-A177-3AD203B41FA5}">
                      <a16:colId xmlns:a16="http://schemas.microsoft.com/office/drawing/2014/main" xmlns="" val="20041"/>
                    </a:ext>
                  </a:extLst>
                </a:gridCol>
                <a:gridCol w="215900">
                  <a:extLst>
                    <a:ext uri="{9D8B030D-6E8A-4147-A177-3AD203B41FA5}">
                      <a16:colId xmlns:a16="http://schemas.microsoft.com/office/drawing/2014/main" xmlns="" val="20042"/>
                    </a:ext>
                  </a:extLst>
                </a:gridCol>
                <a:gridCol w="215900">
                  <a:extLst>
                    <a:ext uri="{9D8B030D-6E8A-4147-A177-3AD203B41FA5}">
                      <a16:colId xmlns:a16="http://schemas.microsoft.com/office/drawing/2014/main" xmlns="" val="20043"/>
                    </a:ext>
                  </a:extLst>
                </a:gridCol>
                <a:gridCol w="215900">
                  <a:extLst>
                    <a:ext uri="{9D8B030D-6E8A-4147-A177-3AD203B41FA5}">
                      <a16:colId xmlns:a16="http://schemas.microsoft.com/office/drawing/2014/main" xmlns="" val="20044"/>
                    </a:ext>
                  </a:extLst>
                </a:gridCol>
                <a:gridCol w="215900">
                  <a:extLst>
                    <a:ext uri="{9D8B030D-6E8A-4147-A177-3AD203B41FA5}">
                      <a16:colId xmlns:a16="http://schemas.microsoft.com/office/drawing/2014/main" xmlns="" val="20045"/>
                    </a:ext>
                  </a:extLst>
                </a:gridCol>
                <a:gridCol w="215900">
                  <a:extLst>
                    <a:ext uri="{9D8B030D-6E8A-4147-A177-3AD203B41FA5}">
                      <a16:colId xmlns:a16="http://schemas.microsoft.com/office/drawing/2014/main" xmlns="" val="20046"/>
                    </a:ext>
                  </a:extLst>
                </a:gridCol>
                <a:gridCol w="215900">
                  <a:extLst>
                    <a:ext uri="{9D8B030D-6E8A-4147-A177-3AD203B41FA5}">
                      <a16:colId xmlns:a16="http://schemas.microsoft.com/office/drawing/2014/main" xmlns="" val="20047"/>
                    </a:ext>
                  </a:extLst>
                </a:gridCol>
                <a:gridCol w="215900">
                  <a:extLst>
                    <a:ext uri="{9D8B030D-6E8A-4147-A177-3AD203B41FA5}">
                      <a16:colId xmlns:a16="http://schemas.microsoft.com/office/drawing/2014/main" xmlns="" val="20048"/>
                    </a:ext>
                  </a:extLst>
                </a:gridCol>
                <a:gridCol w="215900">
                  <a:extLst>
                    <a:ext uri="{9D8B030D-6E8A-4147-A177-3AD203B41FA5}">
                      <a16:colId xmlns:a16="http://schemas.microsoft.com/office/drawing/2014/main" xmlns="" val="20049"/>
                    </a:ext>
                  </a:extLst>
                </a:gridCol>
                <a:gridCol w="215900">
                  <a:extLst>
                    <a:ext uri="{9D8B030D-6E8A-4147-A177-3AD203B41FA5}">
                      <a16:colId xmlns:a16="http://schemas.microsoft.com/office/drawing/2014/main" xmlns="" val="20050"/>
                    </a:ext>
                  </a:extLst>
                </a:gridCol>
                <a:gridCol w="215900">
                  <a:extLst>
                    <a:ext uri="{9D8B030D-6E8A-4147-A177-3AD203B41FA5}">
                      <a16:colId xmlns:a16="http://schemas.microsoft.com/office/drawing/2014/main" xmlns="" val="20051"/>
                    </a:ext>
                  </a:extLst>
                </a:gridCol>
              </a:tblGrid>
              <a:tr h="126365">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0"/>
                  </a:ext>
                </a:extLst>
              </a:tr>
              <a:tr h="129540">
                <a:tc gridSpan="51">
                  <a:txBody>
                    <a:bodyPr/>
                    <a:lstStyle/>
                    <a:p>
                      <a:pPr algn="l"/>
                      <a:r>
                        <a:rPr sz="1200" b="1"/>
                        <a:t>APPLICATIONS, GOVERNANCE AND ITSM</a:t>
                      </a:r>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1"/>
                  </a:ext>
                </a:extLst>
              </a:tr>
              <a:tr h="126365">
                <a:tc gridSpan="51">
                  <a:txBody>
                    <a:bodyPr/>
                    <a:lstStyle/>
                    <a:p>
                      <a:r>
                        <a:rPr sz="1200">
                          <a:hlinkClick r:id="rId3"/>
                        </a:rPr>
                        <a:t>PMO Evolution for Digital</a:t>
                      </a:r>
                      <a:br>
                        <a:rPr sz="1200">
                          <a:hlinkClick r:id="rId3"/>
                        </a:rPr>
                      </a:br>
                      <a:r>
                        <a:rPr sz="1200"/>
                        <a:t/>
                      </a:r>
                      <a:br>
                        <a:rPr sz="1200"/>
                      </a:br>
                      <a:r>
                        <a:rPr sz="1200">
                          <a:hlinkClick r:id="rId3"/>
                        </a:rPr>
                        <a:t>Program and Portfolio Management Leaders</a:t>
                      </a:r>
                      <a:br>
                        <a:rPr sz="1200">
                          <a:hlinkClick r:id="rId3"/>
                        </a:rPr>
                      </a:br>
                      <a:r>
                        <a:rPr sz="1200"/>
                        <a:t/>
                      </a:r>
                      <a:br>
                        <a:rPr sz="1200"/>
                      </a:br>
                      <a:r>
                        <a:rPr sz="1200">
                          <a:hlinkClick r:id="rId4"/>
                        </a:rPr>
                        <a:t>Application and Product Portfolio Governance</a:t>
                      </a:r>
                      <a:br>
                        <a:rPr sz="1200">
                          <a:hlinkClick r:id="rId4"/>
                        </a:rPr>
                      </a:br>
                      <a:r>
                        <a:rPr sz="1200"/>
                        <a:t/>
                      </a:r>
                      <a:br>
                        <a:rPr sz="1200"/>
                      </a:br>
                      <a:r>
                        <a:rPr sz="1200">
                          <a:hlinkClick r:id="rId5"/>
                        </a:rPr>
                        <a:t>Digital Workplace Infrastructure and Operations</a:t>
                      </a:r>
                      <a:br>
                        <a:rPr sz="1200">
                          <a:hlinkClick r:id="rId5"/>
                        </a:rPr>
                      </a:br>
                      <a:r>
                        <a:rPr sz="1200"/>
                        <a:t/>
                      </a:r>
                      <a:br>
                        <a:rPr sz="1200"/>
                      </a:br>
                      <a:endParaRPr sz="1200"/>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Recommended Resources</a:t>
            </a:r>
          </a:p>
        </p:txBody>
      </p:sp>
      <p:graphicFrame>
        <p:nvGraphicFramePr>
          <p:cNvPr id="3" name="New Table"/>
          <p:cNvGraphicFramePr>
            <a:graphicFrameLocks noGrp="1"/>
          </p:cNvGraphicFramePr>
          <p:nvPr/>
        </p:nvGraphicFramePr>
        <p:xfrm>
          <a:off x="444500" y="1104900"/>
          <a:ext cx="11226800" cy="2595245"/>
        </p:xfrm>
        <a:graphic>
          <a:graphicData uri="http://schemas.openxmlformats.org/drawingml/2006/table">
            <a:tbl>
              <a:tblPr>
                <a:tableStyleId>{5C22544A-7EE6-4342-B048-85BDC9FD1C3A}</a:tableStyleId>
              </a:tblPr>
              <a:tblGrid>
                <a:gridCol w="215900">
                  <a:extLst>
                    <a:ext uri="{9D8B030D-6E8A-4147-A177-3AD203B41FA5}">
                      <a16:colId xmlns:a16="http://schemas.microsoft.com/office/drawing/2014/main" xmlns="" val="20000"/>
                    </a:ext>
                  </a:extLst>
                </a:gridCol>
                <a:gridCol w="215900">
                  <a:extLst>
                    <a:ext uri="{9D8B030D-6E8A-4147-A177-3AD203B41FA5}">
                      <a16:colId xmlns:a16="http://schemas.microsoft.com/office/drawing/2014/main" xmlns="" val="20001"/>
                    </a:ext>
                  </a:extLst>
                </a:gridCol>
                <a:gridCol w="215900">
                  <a:extLst>
                    <a:ext uri="{9D8B030D-6E8A-4147-A177-3AD203B41FA5}">
                      <a16:colId xmlns:a16="http://schemas.microsoft.com/office/drawing/2014/main" xmlns="" val="20002"/>
                    </a:ext>
                  </a:extLst>
                </a:gridCol>
                <a:gridCol w="215900">
                  <a:extLst>
                    <a:ext uri="{9D8B030D-6E8A-4147-A177-3AD203B41FA5}">
                      <a16:colId xmlns:a16="http://schemas.microsoft.com/office/drawing/2014/main" xmlns="" val="20003"/>
                    </a:ext>
                  </a:extLst>
                </a:gridCol>
                <a:gridCol w="215900">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gridCol w="215900">
                  <a:extLst>
                    <a:ext uri="{9D8B030D-6E8A-4147-A177-3AD203B41FA5}">
                      <a16:colId xmlns:a16="http://schemas.microsoft.com/office/drawing/2014/main" xmlns="" val="20006"/>
                    </a:ext>
                  </a:extLst>
                </a:gridCol>
                <a:gridCol w="215900">
                  <a:extLst>
                    <a:ext uri="{9D8B030D-6E8A-4147-A177-3AD203B41FA5}">
                      <a16:colId xmlns:a16="http://schemas.microsoft.com/office/drawing/2014/main" xmlns="" val="20007"/>
                    </a:ext>
                  </a:extLst>
                </a:gridCol>
                <a:gridCol w="215900">
                  <a:extLst>
                    <a:ext uri="{9D8B030D-6E8A-4147-A177-3AD203B41FA5}">
                      <a16:colId xmlns:a16="http://schemas.microsoft.com/office/drawing/2014/main" xmlns="" val="20008"/>
                    </a:ext>
                  </a:extLst>
                </a:gridCol>
                <a:gridCol w="215900">
                  <a:extLst>
                    <a:ext uri="{9D8B030D-6E8A-4147-A177-3AD203B41FA5}">
                      <a16:colId xmlns:a16="http://schemas.microsoft.com/office/drawing/2014/main" xmlns="" val="20009"/>
                    </a:ext>
                  </a:extLst>
                </a:gridCol>
                <a:gridCol w="215900">
                  <a:extLst>
                    <a:ext uri="{9D8B030D-6E8A-4147-A177-3AD203B41FA5}">
                      <a16:colId xmlns:a16="http://schemas.microsoft.com/office/drawing/2014/main" xmlns="" val="20010"/>
                    </a:ext>
                  </a:extLst>
                </a:gridCol>
                <a:gridCol w="215900">
                  <a:extLst>
                    <a:ext uri="{9D8B030D-6E8A-4147-A177-3AD203B41FA5}">
                      <a16:colId xmlns:a16="http://schemas.microsoft.com/office/drawing/2014/main" xmlns="" val="20011"/>
                    </a:ext>
                  </a:extLst>
                </a:gridCol>
                <a:gridCol w="215900">
                  <a:extLst>
                    <a:ext uri="{9D8B030D-6E8A-4147-A177-3AD203B41FA5}">
                      <a16:colId xmlns:a16="http://schemas.microsoft.com/office/drawing/2014/main" xmlns="" val="20012"/>
                    </a:ext>
                  </a:extLst>
                </a:gridCol>
                <a:gridCol w="215900">
                  <a:extLst>
                    <a:ext uri="{9D8B030D-6E8A-4147-A177-3AD203B41FA5}">
                      <a16:colId xmlns:a16="http://schemas.microsoft.com/office/drawing/2014/main" xmlns="" val="20013"/>
                    </a:ext>
                  </a:extLst>
                </a:gridCol>
                <a:gridCol w="215900">
                  <a:extLst>
                    <a:ext uri="{9D8B030D-6E8A-4147-A177-3AD203B41FA5}">
                      <a16:colId xmlns:a16="http://schemas.microsoft.com/office/drawing/2014/main" xmlns="" val="20014"/>
                    </a:ext>
                  </a:extLst>
                </a:gridCol>
                <a:gridCol w="215900">
                  <a:extLst>
                    <a:ext uri="{9D8B030D-6E8A-4147-A177-3AD203B41FA5}">
                      <a16:colId xmlns:a16="http://schemas.microsoft.com/office/drawing/2014/main" xmlns="" val="20015"/>
                    </a:ext>
                  </a:extLst>
                </a:gridCol>
                <a:gridCol w="215900">
                  <a:extLst>
                    <a:ext uri="{9D8B030D-6E8A-4147-A177-3AD203B41FA5}">
                      <a16:colId xmlns:a16="http://schemas.microsoft.com/office/drawing/2014/main" xmlns="" val="20016"/>
                    </a:ext>
                  </a:extLst>
                </a:gridCol>
                <a:gridCol w="215900">
                  <a:extLst>
                    <a:ext uri="{9D8B030D-6E8A-4147-A177-3AD203B41FA5}">
                      <a16:colId xmlns:a16="http://schemas.microsoft.com/office/drawing/2014/main" xmlns="" val="20017"/>
                    </a:ext>
                  </a:extLst>
                </a:gridCol>
                <a:gridCol w="215900">
                  <a:extLst>
                    <a:ext uri="{9D8B030D-6E8A-4147-A177-3AD203B41FA5}">
                      <a16:colId xmlns:a16="http://schemas.microsoft.com/office/drawing/2014/main" xmlns="" val="20018"/>
                    </a:ext>
                  </a:extLst>
                </a:gridCol>
                <a:gridCol w="215900">
                  <a:extLst>
                    <a:ext uri="{9D8B030D-6E8A-4147-A177-3AD203B41FA5}">
                      <a16:colId xmlns:a16="http://schemas.microsoft.com/office/drawing/2014/main" xmlns="" val="20019"/>
                    </a:ext>
                  </a:extLst>
                </a:gridCol>
                <a:gridCol w="215900">
                  <a:extLst>
                    <a:ext uri="{9D8B030D-6E8A-4147-A177-3AD203B41FA5}">
                      <a16:colId xmlns:a16="http://schemas.microsoft.com/office/drawing/2014/main" xmlns="" val="20020"/>
                    </a:ext>
                  </a:extLst>
                </a:gridCol>
                <a:gridCol w="215900">
                  <a:extLst>
                    <a:ext uri="{9D8B030D-6E8A-4147-A177-3AD203B41FA5}">
                      <a16:colId xmlns:a16="http://schemas.microsoft.com/office/drawing/2014/main" xmlns="" val="20021"/>
                    </a:ext>
                  </a:extLst>
                </a:gridCol>
                <a:gridCol w="215900">
                  <a:extLst>
                    <a:ext uri="{9D8B030D-6E8A-4147-A177-3AD203B41FA5}">
                      <a16:colId xmlns:a16="http://schemas.microsoft.com/office/drawing/2014/main" xmlns="" val="20022"/>
                    </a:ext>
                  </a:extLst>
                </a:gridCol>
                <a:gridCol w="215900">
                  <a:extLst>
                    <a:ext uri="{9D8B030D-6E8A-4147-A177-3AD203B41FA5}">
                      <a16:colId xmlns:a16="http://schemas.microsoft.com/office/drawing/2014/main" xmlns="" val="20023"/>
                    </a:ext>
                  </a:extLst>
                </a:gridCol>
                <a:gridCol w="215900">
                  <a:extLst>
                    <a:ext uri="{9D8B030D-6E8A-4147-A177-3AD203B41FA5}">
                      <a16:colId xmlns:a16="http://schemas.microsoft.com/office/drawing/2014/main" xmlns="" val="20024"/>
                    </a:ext>
                  </a:extLst>
                </a:gridCol>
                <a:gridCol w="215900">
                  <a:extLst>
                    <a:ext uri="{9D8B030D-6E8A-4147-A177-3AD203B41FA5}">
                      <a16:colId xmlns:a16="http://schemas.microsoft.com/office/drawing/2014/main" xmlns="" val="20025"/>
                    </a:ext>
                  </a:extLst>
                </a:gridCol>
                <a:gridCol w="215900">
                  <a:extLst>
                    <a:ext uri="{9D8B030D-6E8A-4147-A177-3AD203B41FA5}">
                      <a16:colId xmlns:a16="http://schemas.microsoft.com/office/drawing/2014/main" xmlns="" val="20026"/>
                    </a:ext>
                  </a:extLst>
                </a:gridCol>
                <a:gridCol w="215900">
                  <a:extLst>
                    <a:ext uri="{9D8B030D-6E8A-4147-A177-3AD203B41FA5}">
                      <a16:colId xmlns:a16="http://schemas.microsoft.com/office/drawing/2014/main" xmlns="" val="20027"/>
                    </a:ext>
                  </a:extLst>
                </a:gridCol>
                <a:gridCol w="215900">
                  <a:extLst>
                    <a:ext uri="{9D8B030D-6E8A-4147-A177-3AD203B41FA5}">
                      <a16:colId xmlns:a16="http://schemas.microsoft.com/office/drawing/2014/main" xmlns="" val="20028"/>
                    </a:ext>
                  </a:extLst>
                </a:gridCol>
                <a:gridCol w="215900">
                  <a:extLst>
                    <a:ext uri="{9D8B030D-6E8A-4147-A177-3AD203B41FA5}">
                      <a16:colId xmlns:a16="http://schemas.microsoft.com/office/drawing/2014/main" xmlns="" val="20029"/>
                    </a:ext>
                  </a:extLst>
                </a:gridCol>
                <a:gridCol w="215900">
                  <a:extLst>
                    <a:ext uri="{9D8B030D-6E8A-4147-A177-3AD203B41FA5}">
                      <a16:colId xmlns:a16="http://schemas.microsoft.com/office/drawing/2014/main" xmlns="" val="20030"/>
                    </a:ext>
                  </a:extLst>
                </a:gridCol>
                <a:gridCol w="215900">
                  <a:extLst>
                    <a:ext uri="{9D8B030D-6E8A-4147-A177-3AD203B41FA5}">
                      <a16:colId xmlns:a16="http://schemas.microsoft.com/office/drawing/2014/main" xmlns="" val="20031"/>
                    </a:ext>
                  </a:extLst>
                </a:gridCol>
                <a:gridCol w="215900">
                  <a:extLst>
                    <a:ext uri="{9D8B030D-6E8A-4147-A177-3AD203B41FA5}">
                      <a16:colId xmlns:a16="http://schemas.microsoft.com/office/drawing/2014/main" xmlns="" val="20032"/>
                    </a:ext>
                  </a:extLst>
                </a:gridCol>
                <a:gridCol w="215900">
                  <a:extLst>
                    <a:ext uri="{9D8B030D-6E8A-4147-A177-3AD203B41FA5}">
                      <a16:colId xmlns:a16="http://schemas.microsoft.com/office/drawing/2014/main" xmlns="" val="20033"/>
                    </a:ext>
                  </a:extLst>
                </a:gridCol>
                <a:gridCol w="215900">
                  <a:extLst>
                    <a:ext uri="{9D8B030D-6E8A-4147-A177-3AD203B41FA5}">
                      <a16:colId xmlns:a16="http://schemas.microsoft.com/office/drawing/2014/main" xmlns="" val="20034"/>
                    </a:ext>
                  </a:extLst>
                </a:gridCol>
                <a:gridCol w="215900">
                  <a:extLst>
                    <a:ext uri="{9D8B030D-6E8A-4147-A177-3AD203B41FA5}">
                      <a16:colId xmlns:a16="http://schemas.microsoft.com/office/drawing/2014/main" xmlns="" val="20035"/>
                    </a:ext>
                  </a:extLst>
                </a:gridCol>
                <a:gridCol w="215900">
                  <a:extLst>
                    <a:ext uri="{9D8B030D-6E8A-4147-A177-3AD203B41FA5}">
                      <a16:colId xmlns:a16="http://schemas.microsoft.com/office/drawing/2014/main" xmlns="" val="20036"/>
                    </a:ext>
                  </a:extLst>
                </a:gridCol>
                <a:gridCol w="215900">
                  <a:extLst>
                    <a:ext uri="{9D8B030D-6E8A-4147-A177-3AD203B41FA5}">
                      <a16:colId xmlns:a16="http://schemas.microsoft.com/office/drawing/2014/main" xmlns="" val="20037"/>
                    </a:ext>
                  </a:extLst>
                </a:gridCol>
                <a:gridCol w="215900">
                  <a:extLst>
                    <a:ext uri="{9D8B030D-6E8A-4147-A177-3AD203B41FA5}">
                      <a16:colId xmlns:a16="http://schemas.microsoft.com/office/drawing/2014/main" xmlns="" val="20038"/>
                    </a:ext>
                  </a:extLst>
                </a:gridCol>
                <a:gridCol w="215900">
                  <a:extLst>
                    <a:ext uri="{9D8B030D-6E8A-4147-A177-3AD203B41FA5}">
                      <a16:colId xmlns:a16="http://schemas.microsoft.com/office/drawing/2014/main" xmlns="" val="20039"/>
                    </a:ext>
                  </a:extLst>
                </a:gridCol>
                <a:gridCol w="215900">
                  <a:extLst>
                    <a:ext uri="{9D8B030D-6E8A-4147-A177-3AD203B41FA5}">
                      <a16:colId xmlns:a16="http://schemas.microsoft.com/office/drawing/2014/main" xmlns="" val="20040"/>
                    </a:ext>
                  </a:extLst>
                </a:gridCol>
                <a:gridCol w="215900">
                  <a:extLst>
                    <a:ext uri="{9D8B030D-6E8A-4147-A177-3AD203B41FA5}">
                      <a16:colId xmlns:a16="http://schemas.microsoft.com/office/drawing/2014/main" xmlns="" val="20041"/>
                    </a:ext>
                  </a:extLst>
                </a:gridCol>
                <a:gridCol w="215900">
                  <a:extLst>
                    <a:ext uri="{9D8B030D-6E8A-4147-A177-3AD203B41FA5}">
                      <a16:colId xmlns:a16="http://schemas.microsoft.com/office/drawing/2014/main" xmlns="" val="20042"/>
                    </a:ext>
                  </a:extLst>
                </a:gridCol>
                <a:gridCol w="215900">
                  <a:extLst>
                    <a:ext uri="{9D8B030D-6E8A-4147-A177-3AD203B41FA5}">
                      <a16:colId xmlns:a16="http://schemas.microsoft.com/office/drawing/2014/main" xmlns="" val="20043"/>
                    </a:ext>
                  </a:extLst>
                </a:gridCol>
                <a:gridCol w="215900">
                  <a:extLst>
                    <a:ext uri="{9D8B030D-6E8A-4147-A177-3AD203B41FA5}">
                      <a16:colId xmlns:a16="http://schemas.microsoft.com/office/drawing/2014/main" xmlns="" val="20044"/>
                    </a:ext>
                  </a:extLst>
                </a:gridCol>
                <a:gridCol w="215900">
                  <a:extLst>
                    <a:ext uri="{9D8B030D-6E8A-4147-A177-3AD203B41FA5}">
                      <a16:colId xmlns:a16="http://schemas.microsoft.com/office/drawing/2014/main" xmlns="" val="20045"/>
                    </a:ext>
                  </a:extLst>
                </a:gridCol>
                <a:gridCol w="215900">
                  <a:extLst>
                    <a:ext uri="{9D8B030D-6E8A-4147-A177-3AD203B41FA5}">
                      <a16:colId xmlns:a16="http://schemas.microsoft.com/office/drawing/2014/main" xmlns="" val="20046"/>
                    </a:ext>
                  </a:extLst>
                </a:gridCol>
                <a:gridCol w="215900">
                  <a:extLst>
                    <a:ext uri="{9D8B030D-6E8A-4147-A177-3AD203B41FA5}">
                      <a16:colId xmlns:a16="http://schemas.microsoft.com/office/drawing/2014/main" xmlns="" val="20047"/>
                    </a:ext>
                  </a:extLst>
                </a:gridCol>
                <a:gridCol w="215900">
                  <a:extLst>
                    <a:ext uri="{9D8B030D-6E8A-4147-A177-3AD203B41FA5}">
                      <a16:colId xmlns:a16="http://schemas.microsoft.com/office/drawing/2014/main" xmlns="" val="20048"/>
                    </a:ext>
                  </a:extLst>
                </a:gridCol>
                <a:gridCol w="215900">
                  <a:extLst>
                    <a:ext uri="{9D8B030D-6E8A-4147-A177-3AD203B41FA5}">
                      <a16:colId xmlns:a16="http://schemas.microsoft.com/office/drawing/2014/main" xmlns="" val="20049"/>
                    </a:ext>
                  </a:extLst>
                </a:gridCol>
                <a:gridCol w="215900">
                  <a:extLst>
                    <a:ext uri="{9D8B030D-6E8A-4147-A177-3AD203B41FA5}">
                      <a16:colId xmlns:a16="http://schemas.microsoft.com/office/drawing/2014/main" xmlns="" val="20050"/>
                    </a:ext>
                  </a:extLst>
                </a:gridCol>
                <a:gridCol w="215900">
                  <a:extLst>
                    <a:ext uri="{9D8B030D-6E8A-4147-A177-3AD203B41FA5}">
                      <a16:colId xmlns:a16="http://schemas.microsoft.com/office/drawing/2014/main" xmlns="" val="20051"/>
                    </a:ext>
                  </a:extLst>
                </a:gridCol>
              </a:tblGrid>
              <a:tr h="126365">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tc>
                  <a:txBody>
                    <a:bodyPr/>
                    <a:lstStyle/>
                    <a:p>
                      <a:endParaRPr sz="100">
                        <a:solidFill>
                          <a:prstClr val="black"/>
                        </a:solidFill>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0"/>
                  </a:ext>
                </a:extLst>
              </a:tr>
              <a:tr h="129540">
                <a:tc gridSpan="51">
                  <a:txBody>
                    <a:bodyPr/>
                    <a:lstStyle/>
                    <a:p>
                      <a:pPr algn="l"/>
                      <a:r>
                        <a:rPr sz="1200" b="1"/>
                        <a:t>INFRASTRUCTURE, END USER, IT SECURITY, OPERATIONS AND SC/DR</a:t>
                      </a:r>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1"/>
                  </a:ext>
                </a:extLst>
              </a:tr>
              <a:tr h="126365">
                <a:tc gridSpan="51">
                  <a:txBody>
                    <a:bodyPr/>
                    <a:lstStyle/>
                    <a:p>
                      <a:r>
                        <a:rPr sz="1200">
                          <a:hlinkClick r:id="rId3"/>
                        </a:rPr>
                        <a:t>Data Center Infrastructure</a:t>
                      </a:r>
                      <a:br>
                        <a:rPr sz="1200">
                          <a:hlinkClick r:id="rId3"/>
                        </a:rPr>
                      </a:br>
                      <a:r>
                        <a:rPr sz="1200"/>
                        <a:t/>
                      </a:r>
                      <a:br>
                        <a:rPr sz="1200"/>
                      </a:br>
                      <a:r>
                        <a:rPr sz="1200">
                          <a:hlinkClick r:id="rId4"/>
                        </a:rPr>
                        <a:t>Cloud Computing</a:t>
                      </a:r>
                      <a:br>
                        <a:rPr sz="1200">
                          <a:hlinkClick r:id="rId4"/>
                        </a:rPr>
                      </a:br>
                      <a:r>
                        <a:rPr sz="1200"/>
                        <a:t/>
                      </a:r>
                      <a:br>
                        <a:rPr sz="1200"/>
                      </a:br>
                      <a:r>
                        <a:rPr sz="1200">
                          <a:hlinkClick r:id="rId5"/>
                        </a:rPr>
                        <a:t>Cloud and Edge Infrastructure</a:t>
                      </a:r>
                      <a:br>
                        <a:rPr sz="1200">
                          <a:hlinkClick r:id="rId5"/>
                        </a:rPr>
                      </a:br>
                      <a:r>
                        <a:rPr sz="1200"/>
                        <a:t/>
                      </a:r>
                      <a:br>
                        <a:rPr sz="1200"/>
                      </a:br>
                      <a:r>
                        <a:rPr sz="1200">
                          <a:hlinkClick r:id="rId6"/>
                        </a:rPr>
                        <a:t>Infrastructure, Operations and Cloud Management</a:t>
                      </a:r>
                      <a:br>
                        <a:rPr sz="1200">
                          <a:hlinkClick r:id="rId6"/>
                        </a:rPr>
                      </a:br>
                      <a:r>
                        <a:rPr sz="1200"/>
                        <a:t/>
                      </a:r>
                      <a:br>
                        <a:rPr sz="1200"/>
                      </a:br>
                      <a:r>
                        <a:rPr sz="1200">
                          <a:hlinkClick r:id="rId7"/>
                        </a:rPr>
                        <a:t>Sourcing, Procurement and Vendor Management Leaders</a:t>
                      </a:r>
                      <a:br>
                        <a:rPr sz="1200">
                          <a:hlinkClick r:id="rId7"/>
                        </a:rPr>
                      </a:br>
                      <a:r>
                        <a:rPr sz="1200"/>
                        <a:t/>
                      </a:r>
                      <a:br>
                        <a:rPr sz="1200"/>
                      </a:br>
                      <a:endParaRPr sz="1200"/>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Disclaimer</a:t>
            </a:r>
          </a:p>
        </p:txBody>
      </p:sp>
      <p:pic>
        <p:nvPicPr>
          <p:cNvPr id="3" name="New picture"/>
          <p:cNvPicPr/>
          <p:nvPr/>
        </p:nvPicPr>
        <p:blipFill>
          <a:blip r:embed="rId3"/>
          <a:stretch>
            <a:fillRect/>
          </a:stretch>
        </p:blipFill>
        <p:spPr>
          <a:xfrm>
            <a:off x="254000" y="1104900"/>
            <a:ext cx="11683999" cy="40046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    </a:t>
            </a:r>
          </a:p>
        </p:txBody>
      </p:sp>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Revenue Per Employee (RPE)</a:t>
            </a:r>
          </a:p>
        </p:txBody>
      </p:sp>
      <p:pic>
        <p:nvPicPr>
          <p:cNvPr id="8" name="Picture 7">
            <a:extLst>
              <a:ext uri="{FF2B5EF4-FFF2-40B4-BE49-F238E27FC236}">
                <a16:creationId xmlns:a16="http://schemas.microsoft.com/office/drawing/2014/main" xmlns="" id="{9DE675BB-D67C-A23D-16FA-1232C6004739}"/>
              </a:ext>
            </a:extLst>
          </p:cNvPr>
          <p:cNvPicPr>
            <a:picLocks noChangeAspect="1"/>
          </p:cNvPicPr>
          <p:nvPr/>
        </p:nvPicPr>
        <p:blipFill>
          <a:blip r:embed="rId3"/>
          <a:stretch>
            <a:fillRect/>
          </a:stretch>
        </p:blipFill>
        <p:spPr>
          <a:xfrm>
            <a:off x="252477" y="920278"/>
            <a:ext cx="11687045" cy="50174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Operating Income Per Employee (IPE)</a:t>
            </a:r>
          </a:p>
        </p:txBody>
      </p:sp>
      <p:pic>
        <p:nvPicPr>
          <p:cNvPr id="6" name="Picture 5">
            <a:extLst>
              <a:ext uri="{FF2B5EF4-FFF2-40B4-BE49-F238E27FC236}">
                <a16:creationId xmlns:a16="http://schemas.microsoft.com/office/drawing/2014/main" xmlns="" id="{2D5F0B9E-A7B5-7EA9-B329-236CCF1AEB6A}"/>
              </a:ext>
            </a:extLst>
          </p:cNvPr>
          <p:cNvPicPr>
            <a:picLocks noChangeAspect="1"/>
          </p:cNvPicPr>
          <p:nvPr/>
        </p:nvPicPr>
        <p:blipFill>
          <a:blip r:embed="rId3"/>
          <a:stretch>
            <a:fillRect/>
          </a:stretch>
        </p:blipFill>
        <p:spPr>
          <a:xfrm>
            <a:off x="252477" y="920278"/>
            <a:ext cx="11687045" cy="50174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Profitability</a:t>
            </a:r>
          </a:p>
        </p:txBody>
      </p:sp>
      <p:pic>
        <p:nvPicPr>
          <p:cNvPr id="7" name="Picture 6">
            <a:extLst>
              <a:ext uri="{FF2B5EF4-FFF2-40B4-BE49-F238E27FC236}">
                <a16:creationId xmlns:a16="http://schemas.microsoft.com/office/drawing/2014/main" xmlns="" id="{6DFA59BC-2BE7-F29A-2649-A4D50612EA46}"/>
              </a:ext>
            </a:extLst>
          </p:cNvPr>
          <p:cNvPicPr>
            <a:picLocks noChangeAspect="1"/>
          </p:cNvPicPr>
          <p:nvPr/>
        </p:nvPicPr>
        <p:blipFill>
          <a:blip r:embed="rId3"/>
          <a:stretch>
            <a:fillRect/>
          </a:stretch>
        </p:blipFill>
        <p:spPr>
          <a:xfrm>
            <a:off x="252477" y="920278"/>
            <a:ext cx="11687045" cy="501744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Spending as a % of Revenue</a:t>
            </a:r>
          </a:p>
        </p:txBody>
      </p:sp>
      <p:pic>
        <p:nvPicPr>
          <p:cNvPr id="23" name="Picture 22">
            <a:extLst>
              <a:ext uri="{FF2B5EF4-FFF2-40B4-BE49-F238E27FC236}">
                <a16:creationId xmlns:a16="http://schemas.microsoft.com/office/drawing/2014/main" xmlns="" id="{50D91FE6-EDDF-A7AF-81BE-5AB92FE3AAF0}"/>
              </a:ext>
            </a:extLst>
          </p:cNvPr>
          <p:cNvPicPr>
            <a:picLocks noChangeAspect="1"/>
          </p:cNvPicPr>
          <p:nvPr/>
        </p:nvPicPr>
        <p:blipFill>
          <a:blip r:embed="rId3"/>
          <a:stretch>
            <a:fillRect/>
          </a:stretch>
        </p:blipFill>
        <p:spPr>
          <a:xfrm>
            <a:off x="249429" y="920278"/>
            <a:ext cx="11693141" cy="50174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Spending as a % of Operating Expense</a:t>
            </a:r>
          </a:p>
        </p:txBody>
      </p:sp>
      <p:pic>
        <p:nvPicPr>
          <p:cNvPr id="11" name="Picture 10">
            <a:extLst>
              <a:ext uri="{FF2B5EF4-FFF2-40B4-BE49-F238E27FC236}">
                <a16:creationId xmlns:a16="http://schemas.microsoft.com/office/drawing/2014/main" xmlns="" id="{E5FF087E-9611-A589-689B-4544CF22C66B}"/>
              </a:ext>
            </a:extLst>
          </p:cNvPr>
          <p:cNvPicPr>
            <a:picLocks noChangeAspect="1"/>
          </p:cNvPicPr>
          <p:nvPr/>
        </p:nvPicPr>
        <p:blipFill>
          <a:blip r:embed="rId3"/>
          <a:stretch>
            <a:fillRect/>
          </a:stretch>
        </p:blipFill>
        <p:spPr>
          <a:xfrm>
            <a:off x="252477" y="920278"/>
            <a:ext cx="11687045" cy="50174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Spending Per Employee</a:t>
            </a:r>
          </a:p>
        </p:txBody>
      </p:sp>
      <p:pic>
        <p:nvPicPr>
          <p:cNvPr id="6" name="Picture 5">
            <a:extLst>
              <a:ext uri="{FF2B5EF4-FFF2-40B4-BE49-F238E27FC236}">
                <a16:creationId xmlns:a16="http://schemas.microsoft.com/office/drawing/2014/main" xmlns="" id="{0A74C2C8-BA59-4543-E753-E9EF0863FE47}"/>
              </a:ext>
            </a:extLst>
          </p:cNvPr>
          <p:cNvPicPr>
            <a:picLocks noChangeAspect="1"/>
          </p:cNvPicPr>
          <p:nvPr/>
        </p:nvPicPr>
        <p:blipFill>
          <a:blip r:embed="rId3"/>
          <a:stretch>
            <a:fillRect/>
          </a:stretch>
        </p:blipFill>
        <p:spPr>
          <a:xfrm>
            <a:off x="252477" y="920278"/>
            <a:ext cx="11687045" cy="501744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Spending by Funding Source</a:t>
            </a:r>
          </a:p>
        </p:txBody>
      </p:sp>
      <p:pic>
        <p:nvPicPr>
          <p:cNvPr id="9" name="Picture 8">
            <a:extLst>
              <a:ext uri="{FF2B5EF4-FFF2-40B4-BE49-F238E27FC236}">
                <a16:creationId xmlns:a16="http://schemas.microsoft.com/office/drawing/2014/main" xmlns="" id="{7666E5F3-A321-539D-C85C-18A902268E4B}"/>
              </a:ext>
            </a:extLst>
          </p:cNvPr>
          <p:cNvPicPr>
            <a:picLocks noChangeAspect="1"/>
          </p:cNvPicPr>
          <p:nvPr/>
        </p:nvPicPr>
        <p:blipFill>
          <a:blip r:embed="rId3"/>
          <a:stretch>
            <a:fillRect/>
          </a:stretch>
        </p:blipFill>
        <p:spPr>
          <a:xfrm>
            <a:off x="252477" y="1097078"/>
            <a:ext cx="11687045" cy="46638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Capital vs. Operational IT Spending</a:t>
            </a:r>
          </a:p>
        </p:txBody>
      </p:sp>
      <p:pic>
        <p:nvPicPr>
          <p:cNvPr id="7" name="Picture 6">
            <a:extLst>
              <a:ext uri="{FF2B5EF4-FFF2-40B4-BE49-F238E27FC236}">
                <a16:creationId xmlns:a16="http://schemas.microsoft.com/office/drawing/2014/main" xmlns="" id="{45C8D2BF-9973-0A7C-A28A-B145BAE6CCD9}"/>
              </a:ext>
            </a:extLst>
          </p:cNvPr>
          <p:cNvPicPr>
            <a:picLocks noChangeAspect="1"/>
          </p:cNvPicPr>
          <p:nvPr/>
        </p:nvPicPr>
        <p:blipFill>
          <a:blip r:embed="rId3"/>
          <a:stretch>
            <a:fillRect/>
          </a:stretch>
        </p:blipFill>
        <p:spPr>
          <a:xfrm>
            <a:off x="255526" y="1209863"/>
            <a:ext cx="11680948" cy="443827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Full-time Equivalents as a % of Employees</a:t>
            </a:r>
          </a:p>
        </p:txBody>
      </p:sp>
      <p:pic>
        <p:nvPicPr>
          <p:cNvPr id="7" name="Picture 6">
            <a:extLst>
              <a:ext uri="{FF2B5EF4-FFF2-40B4-BE49-F238E27FC236}">
                <a16:creationId xmlns:a16="http://schemas.microsoft.com/office/drawing/2014/main" xmlns="" id="{3BE47796-BBC5-2BAB-06B2-7BC68F97B9E4}"/>
              </a:ext>
            </a:extLst>
          </p:cNvPr>
          <p:cNvPicPr>
            <a:picLocks noChangeAspect="1"/>
          </p:cNvPicPr>
          <p:nvPr/>
        </p:nvPicPr>
        <p:blipFill>
          <a:blip r:embed="rId3"/>
          <a:stretch>
            <a:fillRect/>
          </a:stretch>
        </p:blipFill>
        <p:spPr>
          <a:xfrm>
            <a:off x="252477" y="1036112"/>
            <a:ext cx="11687045" cy="4785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Introduction</a:t>
            </a:r>
          </a:p>
        </p:txBody>
      </p:sp>
      <p:pic>
        <p:nvPicPr>
          <p:cNvPr id="3" name="New picture"/>
          <p:cNvPicPr/>
          <p:nvPr/>
        </p:nvPicPr>
        <p:blipFill>
          <a:blip r:embed="rId3"/>
          <a:stretch>
            <a:fillRect/>
          </a:stretch>
        </p:blipFill>
        <p:spPr>
          <a:xfrm>
            <a:off x="254000" y="1104900"/>
            <a:ext cx="11683999" cy="49118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Employee vs. Contractor IT Staffing</a:t>
            </a:r>
          </a:p>
        </p:txBody>
      </p:sp>
      <p:pic>
        <p:nvPicPr>
          <p:cNvPr id="6" name="Picture 5">
            <a:extLst>
              <a:ext uri="{FF2B5EF4-FFF2-40B4-BE49-F238E27FC236}">
                <a16:creationId xmlns:a16="http://schemas.microsoft.com/office/drawing/2014/main" xmlns="" id="{0F22E958-A7E9-6AB1-DED6-330A5D85AB57}"/>
              </a:ext>
            </a:extLst>
          </p:cNvPr>
          <p:cNvPicPr>
            <a:picLocks noChangeAspect="1"/>
          </p:cNvPicPr>
          <p:nvPr/>
        </p:nvPicPr>
        <p:blipFill>
          <a:blip r:embed="rId3"/>
          <a:stretch>
            <a:fillRect/>
          </a:stretch>
        </p:blipFill>
        <p:spPr>
          <a:xfrm>
            <a:off x="255526" y="1209863"/>
            <a:ext cx="11680948" cy="44382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    </a:t>
            </a:r>
          </a:p>
        </p:txBody>
      </p:sp>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Strategic IT Spending to Change the Business</a:t>
            </a:r>
          </a:p>
        </p:txBody>
      </p:sp>
      <p:pic>
        <p:nvPicPr>
          <p:cNvPr id="9" name="Picture 8">
            <a:extLst>
              <a:ext uri="{FF2B5EF4-FFF2-40B4-BE49-F238E27FC236}">
                <a16:creationId xmlns:a16="http://schemas.microsoft.com/office/drawing/2014/main" xmlns="" id="{C10646CB-390B-3EBE-43C8-CBA8C33B340D}"/>
              </a:ext>
            </a:extLst>
          </p:cNvPr>
          <p:cNvPicPr>
            <a:picLocks noChangeAspect="1"/>
          </p:cNvPicPr>
          <p:nvPr/>
        </p:nvPicPr>
        <p:blipFill>
          <a:blip r:embed="rId3"/>
          <a:stretch>
            <a:fillRect/>
          </a:stretch>
        </p:blipFill>
        <p:spPr>
          <a:xfrm>
            <a:off x="252477" y="1097078"/>
            <a:ext cx="11687045" cy="466384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    </a:t>
            </a:r>
          </a:p>
        </p:txBody>
      </p:sp>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xmlns="" id="{C23EC9E6-818B-C53F-3A3D-2614E25A1607}"/>
              </a:ext>
            </a:extLst>
          </p:cNvPr>
          <p:cNvGraphicFramePr>
            <a:graphicFrameLocks noChangeAspect="1"/>
          </p:cNvGraphicFramePr>
          <p:nvPr>
            <p:custDataLst>
              <p:tags r:id="rId2"/>
            </p:custDataLst>
            <p:extLst>
              <p:ext uri="{D42A27DB-BD31-4B8C-83A1-F6EECF244321}">
                <p14:modId xmlns:p14="http://schemas.microsoft.com/office/powerpoint/2010/main" val="1364063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404" imgH="405" progId="TCLayout.ActiveDocument.1">
                  <p:embed/>
                </p:oleObj>
              </mc:Choice>
              <mc:Fallback>
                <p:oleObj name="think-cell Slide" r:id="rId5" imgW="404" imgH="40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381000" y="508000"/>
            <a:ext cx="11276013" cy="907052"/>
          </a:xfrm>
        </p:spPr>
        <p:txBody>
          <a:bodyPr vert="horz"/>
          <a:lstStyle/>
          <a:p>
            <a:r>
              <a:rPr lang="en-US" sz="2200"/>
              <a:t>IT Supply-side Technology Cost Management Framework</a:t>
            </a:r>
          </a:p>
        </p:txBody>
      </p:sp>
      <p:grpSp>
        <p:nvGrpSpPr>
          <p:cNvPr id="10" name="Group 9">
            <a:extLst>
              <a:ext uri="{FF2B5EF4-FFF2-40B4-BE49-F238E27FC236}">
                <a16:creationId xmlns:a16="http://schemas.microsoft.com/office/drawing/2014/main" xmlns="" id="{A59C5A47-7851-E308-6DC5-A5042E937732}"/>
              </a:ext>
            </a:extLst>
          </p:cNvPr>
          <p:cNvGrpSpPr/>
          <p:nvPr/>
        </p:nvGrpSpPr>
        <p:grpSpPr>
          <a:xfrm>
            <a:off x="381000" y="961526"/>
            <a:ext cx="11684000" cy="5157300"/>
            <a:chOff x="508000" y="1104900"/>
            <a:chExt cx="11684000" cy="5157300"/>
          </a:xfrm>
        </p:grpSpPr>
        <p:pic>
          <p:nvPicPr>
            <p:cNvPr id="3" name="New picture"/>
            <p:cNvPicPr/>
            <p:nvPr/>
          </p:nvPicPr>
          <p:blipFill>
            <a:blip r:embed="rId7"/>
            <a:stretch>
              <a:fillRect/>
            </a:stretch>
          </p:blipFill>
          <p:spPr>
            <a:xfrm>
              <a:off x="508000" y="1104900"/>
              <a:ext cx="11684000" cy="5157300"/>
            </a:xfrm>
            <a:prstGeom prst="rect">
              <a:avLst/>
            </a:prstGeom>
          </p:spPr>
        </p:pic>
        <p:grpSp>
          <p:nvGrpSpPr>
            <p:cNvPr id="9" name="Group 8">
              <a:extLst>
                <a:ext uri="{FF2B5EF4-FFF2-40B4-BE49-F238E27FC236}">
                  <a16:creationId xmlns:a16="http://schemas.microsoft.com/office/drawing/2014/main" xmlns="" id="{A04A33CB-F604-BDD1-1573-60F3BEF54AD5}"/>
                </a:ext>
              </a:extLst>
            </p:cNvPr>
            <p:cNvGrpSpPr/>
            <p:nvPr/>
          </p:nvGrpSpPr>
          <p:grpSpPr>
            <a:xfrm>
              <a:off x="1213658" y="2690336"/>
              <a:ext cx="1787237" cy="738664"/>
              <a:chOff x="1213658" y="2690336"/>
              <a:chExt cx="1787237" cy="738664"/>
            </a:xfrm>
          </p:grpSpPr>
          <p:sp>
            <p:nvSpPr>
              <p:cNvPr id="4" name="Rectangle 3">
                <a:extLst>
                  <a:ext uri="{FF2B5EF4-FFF2-40B4-BE49-F238E27FC236}">
                    <a16:creationId xmlns:a16="http://schemas.microsoft.com/office/drawing/2014/main" xmlns="" id="{351719A5-EBFD-FFFA-68EF-3FFDE3C25B3C}"/>
                  </a:ext>
                </a:extLst>
              </p:cNvPr>
              <p:cNvSpPr/>
              <p:nvPr/>
            </p:nvSpPr>
            <p:spPr>
              <a:xfrm>
                <a:off x="1213658" y="2709949"/>
                <a:ext cx="1787237" cy="7190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extBox 4">
                <a:extLst>
                  <a:ext uri="{FF2B5EF4-FFF2-40B4-BE49-F238E27FC236}">
                    <a16:creationId xmlns:a16="http://schemas.microsoft.com/office/drawing/2014/main" xmlns="" id="{198F187C-23F3-C58F-F07A-5A9F102E0768}"/>
                  </a:ext>
                </a:extLst>
              </p:cNvPr>
              <p:cNvSpPr txBox="1"/>
              <p:nvPr/>
            </p:nvSpPr>
            <p:spPr>
              <a:xfrm>
                <a:off x="1379219" y="2690336"/>
                <a:ext cx="1456113" cy="738664"/>
              </a:xfrm>
              <a:prstGeom prst="rect">
                <a:avLst/>
              </a:prstGeom>
              <a:noFill/>
            </p:spPr>
            <p:txBody>
              <a:bodyPr wrap="square" lIns="0" rIns="0" rtlCol="0">
                <a:spAutoFit/>
              </a:bodyPr>
              <a:lstStyle/>
              <a:p>
                <a:pPr algn="ctr">
                  <a:spcBef>
                    <a:spcPts val="600"/>
                  </a:spcBef>
                </a:pPr>
                <a:r>
                  <a:rPr lang="en-IN" sz="1400" dirty="0">
                    <a:solidFill>
                      <a:schemeClr val="bg2">
                        <a:lumMod val="85000"/>
                      </a:schemeClr>
                    </a:solidFill>
                  </a:rPr>
                  <a:t>Governance &amp; Business Management</a:t>
                </a: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Spending Distribution by Technical Function</a:t>
            </a:r>
          </a:p>
        </p:txBody>
      </p:sp>
      <p:pic>
        <p:nvPicPr>
          <p:cNvPr id="10" name="Picture 9">
            <a:extLst>
              <a:ext uri="{FF2B5EF4-FFF2-40B4-BE49-F238E27FC236}">
                <a16:creationId xmlns:a16="http://schemas.microsoft.com/office/drawing/2014/main" xmlns="" id="{B3A5B143-C9B4-7136-1C48-912AF5DC0920}"/>
              </a:ext>
            </a:extLst>
          </p:cNvPr>
          <p:cNvPicPr>
            <a:picLocks noChangeAspect="1"/>
          </p:cNvPicPr>
          <p:nvPr/>
        </p:nvPicPr>
        <p:blipFill>
          <a:blip r:embed="rId3"/>
          <a:stretch>
            <a:fillRect/>
          </a:stretch>
        </p:blipFill>
        <p:spPr>
          <a:xfrm>
            <a:off x="252477" y="1097078"/>
            <a:ext cx="11687045" cy="466384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    </a:t>
            </a:r>
          </a:p>
        </p:txBody>
      </p:sp>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Supply-side Asset Cost Management Framework</a:t>
            </a:r>
          </a:p>
        </p:txBody>
      </p:sp>
      <p:pic>
        <p:nvPicPr>
          <p:cNvPr id="3" name="New picture"/>
          <p:cNvPicPr/>
          <p:nvPr/>
        </p:nvPicPr>
        <p:blipFill>
          <a:blip r:embed="rId3"/>
          <a:stretch>
            <a:fillRect/>
          </a:stretch>
        </p:blipFill>
        <p:spPr>
          <a:xfrm>
            <a:off x="254000" y="1104900"/>
            <a:ext cx="11684000" cy="509231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Spending Distribution by Asset Class</a:t>
            </a:r>
          </a:p>
        </p:txBody>
      </p:sp>
      <p:pic>
        <p:nvPicPr>
          <p:cNvPr id="12" name="Picture 11">
            <a:extLst>
              <a:ext uri="{FF2B5EF4-FFF2-40B4-BE49-F238E27FC236}">
                <a16:creationId xmlns:a16="http://schemas.microsoft.com/office/drawing/2014/main" xmlns="" id="{EB51EB6A-83A3-E1ED-E37D-91EFAE06F7C8}"/>
              </a:ext>
            </a:extLst>
          </p:cNvPr>
          <p:cNvPicPr>
            <a:picLocks noChangeAspect="1"/>
          </p:cNvPicPr>
          <p:nvPr/>
        </p:nvPicPr>
        <p:blipFill>
          <a:blip r:embed="rId3"/>
          <a:stretch>
            <a:fillRect/>
          </a:stretch>
        </p:blipFill>
        <p:spPr>
          <a:xfrm>
            <a:off x="252477" y="1063547"/>
            <a:ext cx="11687045" cy="47309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    </a:t>
            </a:r>
          </a:p>
        </p:txBody>
      </p:sp>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Table of Contents</a:t>
            </a:r>
          </a:p>
        </p:txBody>
      </p:sp>
      <p:pic>
        <p:nvPicPr>
          <p:cNvPr id="3" name="New picture"/>
          <p:cNvPicPr/>
          <p:nvPr/>
        </p:nvPicPr>
        <p:blipFill>
          <a:blip r:embed="rId3"/>
          <a:stretch>
            <a:fillRect/>
          </a:stretch>
        </p:blipFill>
        <p:spPr>
          <a:xfrm>
            <a:off x="254000" y="1104900"/>
            <a:ext cx="11683999" cy="38900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IT Supply-side Technology Cost Management Framework</a:t>
            </a:r>
          </a:p>
        </p:txBody>
      </p:sp>
      <p:pic>
        <p:nvPicPr>
          <p:cNvPr id="3" name="New picture"/>
          <p:cNvPicPr/>
          <p:nvPr/>
        </p:nvPicPr>
        <p:blipFill>
          <a:blip r:embed="rId3"/>
          <a:stretch>
            <a:fillRect/>
          </a:stretch>
        </p:blipFill>
        <p:spPr>
          <a:xfrm>
            <a:off x="508000" y="1104900"/>
            <a:ext cx="11684000" cy="51480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Bullet Chart Interpretation</a:t>
            </a:r>
          </a:p>
        </p:txBody>
      </p:sp>
      <p:pic>
        <p:nvPicPr>
          <p:cNvPr id="3" name="New picture"/>
          <p:cNvPicPr/>
          <p:nvPr/>
        </p:nvPicPr>
        <p:blipFill>
          <a:blip r:embed="rId3"/>
          <a:stretch>
            <a:fillRect/>
          </a:stretch>
        </p:blipFill>
        <p:spPr>
          <a:xfrm>
            <a:off x="254000" y="1104900"/>
            <a:ext cx="11683999" cy="50264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Budget supports the strategic cost optimization lifecycle to establish a baseline and measure continuous improvement​</a:t>
            </a:r>
          </a:p>
        </p:txBody>
      </p:sp>
      <p:pic>
        <p:nvPicPr>
          <p:cNvPr id="3" name="New picture"/>
          <p:cNvPicPr/>
          <p:nvPr/>
        </p:nvPicPr>
        <p:blipFill>
          <a:blip r:embed="rId3"/>
          <a:stretch>
            <a:fillRect/>
          </a:stretch>
        </p:blipFill>
        <p:spPr>
          <a:xfrm>
            <a:off x="254000" y="1104900"/>
            <a:ext cx="11683999" cy="50264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    </a:t>
            </a:r>
          </a:p>
        </p:txBody>
      </p:sp>
      <p:pic>
        <p:nvPicPr>
          <p:cNvPr id="3" name="New picture"/>
          <p:cNvPicPr/>
          <p:nvPr/>
        </p:nvPicPr>
        <p:blipFill>
          <a:blip r:embed="rId3"/>
          <a:stretch>
            <a:fillRect/>
          </a:stretch>
        </p:blipFill>
        <p:spPr>
          <a:xfrm>
            <a:off x="254000" y="1113213"/>
            <a:ext cx="11684000" cy="44261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Top-performing CIOs deliver value by managing IT costs strategically and programmatically to drive business outcomes</a:t>
            </a:r>
          </a:p>
        </p:txBody>
      </p:sp>
      <p:pic>
        <p:nvPicPr>
          <p:cNvPr id="3" name="New picture"/>
          <p:cNvPicPr/>
          <p:nvPr/>
        </p:nvPicPr>
        <p:blipFill>
          <a:blip r:embed="rId3"/>
          <a:stretch>
            <a:fillRect/>
          </a:stretch>
        </p:blipFill>
        <p:spPr>
          <a:xfrm>
            <a:off x="254000" y="1104900"/>
            <a:ext cx="11684000" cy="49444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a:t>Sample 123 Profile</a:t>
            </a:r>
          </a:p>
        </p:txBody>
      </p:sp>
      <p:pic>
        <p:nvPicPr>
          <p:cNvPr id="10" name="Picture 9">
            <a:extLst>
              <a:ext uri="{FF2B5EF4-FFF2-40B4-BE49-F238E27FC236}">
                <a16:creationId xmlns:a16="http://schemas.microsoft.com/office/drawing/2014/main" xmlns="" id="{7445654A-FD17-1415-256B-51C514BB1C52}"/>
              </a:ext>
            </a:extLst>
          </p:cNvPr>
          <p:cNvPicPr>
            <a:picLocks noChangeAspect="1"/>
          </p:cNvPicPr>
          <p:nvPr/>
        </p:nvPicPr>
        <p:blipFill>
          <a:blip r:embed="rId3"/>
          <a:stretch>
            <a:fillRect/>
          </a:stretch>
        </p:blipFill>
        <p:spPr>
          <a:xfrm>
            <a:off x="255526" y="1066595"/>
            <a:ext cx="11680948" cy="472480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OaxcP92txcojJ7snJONsx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nPIkDxPqkiOeauKjddR4c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2vzoxl0qlzhXuu.mxol_p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JxAtFQJY2E17pEcszHhta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MElRmTQ4VHaAsYw9aEYVJ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rMOtCLuMrM1HTXNfb9M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9tgn0GtALYFC.EURZzia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pHfyx2VgXEGeFvcoT5BhH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blank.potx" id="{E412CC73-04E3-4D47-91E5-0F36A8A5B8BB}" vid="{2F1FBABE-D085-4AAD-B25B-1AD1E287F544}"/>
    </a:ext>
  </a:extLst>
</a:theme>
</file>

<file path=ppt/theme/theme2.xml><?xml version="1.0" encoding="utf-8"?>
<a:theme xmlns:a="http://schemas.openxmlformats.org/drawingml/2006/main" name="Blue bkgrnd master">
  <a:themeElements>
    <a:clrScheme name="Gartner Blue Bkgrnd">
      <a:dk1>
        <a:srgbClr val="000000"/>
      </a:dk1>
      <a:lt1>
        <a:srgbClr val="FFFFFF"/>
      </a:lt1>
      <a:dk2>
        <a:srgbClr val="002856"/>
      </a:dk2>
      <a:lt2>
        <a:srgbClr val="FFFFFF"/>
      </a:lt2>
      <a:accent1>
        <a:srgbClr val="FFFFFF"/>
      </a:accent1>
      <a:accent2>
        <a:srgbClr val="E2E4E4"/>
      </a:accent2>
      <a:accent3>
        <a:srgbClr val="A7AFAF"/>
      </a:accent3>
      <a:accent4>
        <a:srgbClr val="009AD7"/>
      </a:accent4>
      <a:accent5>
        <a:srgbClr val="FF540A"/>
      </a:accent5>
      <a:accent6>
        <a:srgbClr val="FEC10D"/>
      </a:accent6>
      <a:hlink>
        <a:srgbClr val="FFFFFF"/>
      </a:hlink>
      <a:folHlink>
        <a:srgbClr val="4C8EFF"/>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blank.potx" id="{E412CC73-04E3-4D47-91E5-0F36A8A5B8BB}" vid="{BA02277D-1A6A-4456-B7BC-E996A1D80F94}"/>
    </a:ext>
  </a:extLst>
</a:theme>
</file>

<file path=ppt/theme/theme3.xml><?xml version="1.0" encoding="utf-8"?>
<a:theme xmlns:a="http://schemas.openxmlformats.org/drawingml/2006/main" name="White bk accent color options">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blank.potx" id="{E412CC73-04E3-4D47-91E5-0F36A8A5B8BB}" vid="{2307BE32-06E0-491B-8735-E606CA70844B}"/>
    </a:ext>
  </a:extLst>
</a:theme>
</file>

<file path=ppt/theme/theme4.xml><?xml version="1.0" encoding="utf-8"?>
<a:theme xmlns:a="http://schemas.openxmlformats.org/drawingml/2006/main" name="Blue bk accent color options">
  <a:themeElements>
    <a:clrScheme name="Custom 1">
      <a:dk1>
        <a:srgbClr val="000000"/>
      </a:dk1>
      <a:lt1>
        <a:srgbClr val="FFFFFF"/>
      </a:lt1>
      <a:dk2>
        <a:srgbClr val="002856"/>
      </a:dk2>
      <a:lt2>
        <a:srgbClr val="FFFFFF"/>
      </a:lt2>
      <a:accent1>
        <a:srgbClr val="FFFFFF"/>
      </a:accent1>
      <a:accent2>
        <a:srgbClr val="E2E4E4"/>
      </a:accent2>
      <a:accent3>
        <a:srgbClr val="A7AFAF"/>
      </a:accent3>
      <a:accent4>
        <a:srgbClr val="009AD7"/>
      </a:accent4>
      <a:accent5>
        <a:srgbClr val="FF540A"/>
      </a:accent5>
      <a:accent6>
        <a:srgbClr val="FEC10D"/>
      </a:accent6>
      <a:hlink>
        <a:srgbClr val="FFFFFF"/>
      </a:hlink>
      <a:folHlink>
        <a:srgbClr val="4C8EFF"/>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blank.potx" id="{E412CC73-04E3-4D47-91E5-0F36A8A5B8BB}" vid="{0EF3E860-F07C-4109-B061-A36F2F68A80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tner">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244</Words>
  <Application>Microsoft Office PowerPoint</Application>
  <PresentationFormat>Widescreen</PresentationFormat>
  <Paragraphs>57</Paragraphs>
  <Slides>40</Slides>
  <Notes>40</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40</vt:i4>
      </vt:variant>
    </vt:vector>
  </HeadingPairs>
  <TitlesOfParts>
    <vt:vector size="50" baseType="lpstr">
      <vt:lpstr>Arial Unicode MS</vt:lpstr>
      <vt:lpstr>Arial</vt:lpstr>
      <vt:lpstr>Arial Black</vt:lpstr>
      <vt:lpstr>Calibri</vt:lpstr>
      <vt:lpstr>Wingdings</vt:lpstr>
      <vt:lpstr>White bkgrnd master</vt:lpstr>
      <vt:lpstr>Blue bkgrnd master</vt:lpstr>
      <vt:lpstr>White bk accent color options</vt:lpstr>
      <vt:lpstr>Blue bk accent color options</vt:lpstr>
      <vt:lpstr>think-cell Slide</vt:lpstr>
      <vt:lpstr>IT Budget Benchmark</vt:lpstr>
      <vt:lpstr>Disclaimer</vt:lpstr>
      <vt:lpstr>Introduction</vt:lpstr>
      <vt:lpstr>Table of Contents</vt:lpstr>
      <vt:lpstr>Bullet Chart Interpretation</vt:lpstr>
      <vt:lpstr>IT Budget supports the strategic cost optimization lifecycle to establish a baseline and measure continuous improvement​</vt:lpstr>
      <vt:lpstr>    </vt:lpstr>
      <vt:lpstr>Top-performing CIOs deliver value by managing IT costs strategically and programmatically to drive business outcomes</vt:lpstr>
      <vt:lpstr>Sample 123 Profile</vt:lpstr>
      <vt:lpstr>IT Spend Change by Asset Category</vt:lpstr>
      <vt:lpstr>IT Spend Change by Technical Function</vt:lpstr>
      <vt:lpstr>Executive Summary - IT Spend Baseline</vt:lpstr>
      <vt:lpstr>Executive Summary - IT Spend Distributions</vt:lpstr>
      <vt:lpstr>Executive Summary - IT Staffing</vt:lpstr>
      <vt:lpstr>Recommended Resources</vt:lpstr>
      <vt:lpstr>Recommended Resources</vt:lpstr>
      <vt:lpstr>Recommended Resources</vt:lpstr>
      <vt:lpstr>Recommended Resources</vt:lpstr>
      <vt:lpstr>Recommended Resources</vt:lpstr>
      <vt:lpstr>    </vt:lpstr>
      <vt:lpstr>Revenue Per Employee (RPE)</vt:lpstr>
      <vt:lpstr>Operating Income Per Employee (IPE)</vt:lpstr>
      <vt:lpstr>Profitability</vt:lpstr>
      <vt:lpstr>IT Spending as a % of Revenue</vt:lpstr>
      <vt:lpstr>IT Spending as a % of Operating Expense</vt:lpstr>
      <vt:lpstr>IT Spending Per Employee</vt:lpstr>
      <vt:lpstr>IT Spending by Funding Source</vt:lpstr>
      <vt:lpstr>Capital vs. Operational IT Spending</vt:lpstr>
      <vt:lpstr>IT Full-time Equivalents as a % of Employees</vt:lpstr>
      <vt:lpstr>Employee vs. Contractor IT Staffing</vt:lpstr>
      <vt:lpstr>    </vt:lpstr>
      <vt:lpstr>Strategic IT Spending to Change the Business</vt:lpstr>
      <vt:lpstr>    </vt:lpstr>
      <vt:lpstr>IT Supply-side Technology Cost Management Framework</vt:lpstr>
      <vt:lpstr>IT Spending Distribution by Technical Function</vt:lpstr>
      <vt:lpstr>    </vt:lpstr>
      <vt:lpstr>IT Supply-side Asset Cost Management Framework</vt:lpstr>
      <vt:lpstr>IT Spending Distribution by Asset Class</vt:lpstr>
      <vt:lpstr>    </vt:lpstr>
      <vt:lpstr>IT Supply-side Technology Cost Management Framework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lastModifiedBy/>
  <cp:revision>1</cp:revision>
  <dcterms:created xsi:type="dcterms:W3CDTF">2022-12-12T12:12:43Z</dcterms:created>
  <dcterms:modified xsi:type="dcterms:W3CDTF">2022-12-12T12:12:48Z</dcterms:modified>
</cp:coreProperties>
</file>